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18"/>
  </p:notesMasterIdLst>
  <p:handoutMasterIdLst>
    <p:handoutMasterId r:id="rId319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936" r:id="rId52"/>
    <p:sldId id="1773" r:id="rId53"/>
    <p:sldId id="2250" r:id="rId54"/>
    <p:sldId id="948" r:id="rId55"/>
    <p:sldId id="949" r:id="rId56"/>
    <p:sldId id="1333" r:id="rId57"/>
    <p:sldId id="1334" r:id="rId58"/>
    <p:sldId id="2087" r:id="rId59"/>
    <p:sldId id="2088" r:id="rId60"/>
    <p:sldId id="2089" r:id="rId61"/>
    <p:sldId id="1332" r:id="rId62"/>
    <p:sldId id="950" r:id="rId63"/>
    <p:sldId id="952" r:id="rId64"/>
    <p:sldId id="956" r:id="rId65"/>
    <p:sldId id="2000" r:id="rId66"/>
    <p:sldId id="2001" r:id="rId67"/>
    <p:sldId id="958" r:id="rId68"/>
    <p:sldId id="959" r:id="rId69"/>
    <p:sldId id="1344" r:id="rId70"/>
    <p:sldId id="963" r:id="rId71"/>
    <p:sldId id="964" r:id="rId72"/>
    <p:sldId id="966" r:id="rId73"/>
    <p:sldId id="962" r:id="rId74"/>
    <p:sldId id="1336" r:id="rId75"/>
    <p:sldId id="1337" r:id="rId76"/>
    <p:sldId id="1338" r:id="rId77"/>
    <p:sldId id="1339" r:id="rId78"/>
    <p:sldId id="967" r:id="rId79"/>
    <p:sldId id="968" r:id="rId80"/>
    <p:sldId id="1341" r:id="rId81"/>
    <p:sldId id="1342" r:id="rId82"/>
    <p:sldId id="981" r:id="rId83"/>
    <p:sldId id="982" r:id="rId84"/>
    <p:sldId id="980" r:id="rId85"/>
    <p:sldId id="983" r:id="rId86"/>
    <p:sldId id="969" r:id="rId87"/>
    <p:sldId id="1404" r:id="rId88"/>
    <p:sldId id="971" r:id="rId89"/>
    <p:sldId id="972" r:id="rId90"/>
    <p:sldId id="1343" r:id="rId91"/>
    <p:sldId id="973" r:id="rId92"/>
    <p:sldId id="975" r:id="rId93"/>
    <p:sldId id="976" r:id="rId94"/>
    <p:sldId id="984" r:id="rId95"/>
    <p:sldId id="985" r:id="rId96"/>
    <p:sldId id="986" r:id="rId97"/>
    <p:sldId id="2002" r:id="rId98"/>
    <p:sldId id="1346" r:id="rId99"/>
    <p:sldId id="987" r:id="rId100"/>
    <p:sldId id="988" r:id="rId101"/>
    <p:sldId id="977" r:id="rId102"/>
    <p:sldId id="978" r:id="rId103"/>
    <p:sldId id="979" r:id="rId104"/>
    <p:sldId id="990" r:id="rId105"/>
    <p:sldId id="989" r:id="rId106"/>
    <p:sldId id="991" r:id="rId107"/>
    <p:sldId id="992" r:id="rId108"/>
    <p:sldId id="993" r:id="rId109"/>
    <p:sldId id="1776" r:id="rId110"/>
    <p:sldId id="1777" r:id="rId111"/>
    <p:sldId id="994" r:id="rId112"/>
    <p:sldId id="995" r:id="rId113"/>
    <p:sldId id="996" r:id="rId114"/>
    <p:sldId id="999" r:id="rId115"/>
    <p:sldId id="1016" r:id="rId116"/>
    <p:sldId id="1017" r:id="rId117"/>
    <p:sldId id="1018" r:id="rId118"/>
    <p:sldId id="1019" r:id="rId119"/>
    <p:sldId id="1020" r:id="rId120"/>
    <p:sldId id="1021" r:id="rId121"/>
    <p:sldId id="1023" r:id="rId122"/>
    <p:sldId id="1024" r:id="rId123"/>
    <p:sldId id="1025" r:id="rId124"/>
    <p:sldId id="1026" r:id="rId125"/>
    <p:sldId id="1027" r:id="rId126"/>
    <p:sldId id="1028" r:id="rId127"/>
    <p:sldId id="2090" r:id="rId128"/>
    <p:sldId id="1029" r:id="rId129"/>
    <p:sldId id="1030" r:id="rId130"/>
    <p:sldId id="1031" r:id="rId131"/>
    <p:sldId id="1032" r:id="rId132"/>
    <p:sldId id="1034" r:id="rId133"/>
    <p:sldId id="1033" r:id="rId134"/>
    <p:sldId id="1035" r:id="rId135"/>
    <p:sldId id="1036" r:id="rId136"/>
    <p:sldId id="1037" r:id="rId137"/>
    <p:sldId id="1039" r:id="rId138"/>
    <p:sldId id="1040" r:id="rId139"/>
    <p:sldId id="1042" r:id="rId140"/>
    <p:sldId id="1348" r:id="rId141"/>
    <p:sldId id="1778" r:id="rId142"/>
    <p:sldId id="2003" r:id="rId143"/>
    <p:sldId id="1044" r:id="rId144"/>
    <p:sldId id="1045" r:id="rId145"/>
    <p:sldId id="1779" r:id="rId146"/>
    <p:sldId id="1050" r:id="rId147"/>
    <p:sldId id="1051" r:id="rId148"/>
    <p:sldId id="1052" r:id="rId149"/>
    <p:sldId id="1053" r:id="rId150"/>
    <p:sldId id="1054" r:id="rId151"/>
    <p:sldId id="1002" r:id="rId152"/>
    <p:sldId id="1055" r:id="rId153"/>
    <p:sldId id="1056" r:id="rId154"/>
    <p:sldId id="2091" r:id="rId155"/>
    <p:sldId id="2092" r:id="rId156"/>
    <p:sldId id="2251" r:id="rId157"/>
    <p:sldId id="2252" r:id="rId158"/>
    <p:sldId id="1062" r:id="rId159"/>
    <p:sldId id="1408" r:id="rId160"/>
    <p:sldId id="1058" r:id="rId161"/>
    <p:sldId id="2005" r:id="rId162"/>
    <p:sldId id="2094" r:id="rId163"/>
    <p:sldId id="1059" r:id="rId164"/>
    <p:sldId id="1352" r:id="rId165"/>
    <p:sldId id="1347" r:id="rId166"/>
    <p:sldId id="2006" r:id="rId167"/>
    <p:sldId id="2007" r:id="rId168"/>
    <p:sldId id="2008" r:id="rId169"/>
    <p:sldId id="2093" r:id="rId170"/>
    <p:sldId id="2009" r:id="rId171"/>
    <p:sldId id="2253" r:id="rId172"/>
    <p:sldId id="2254" r:id="rId173"/>
    <p:sldId id="1065" r:id="rId174"/>
    <p:sldId id="1066" r:id="rId175"/>
    <p:sldId id="1067" r:id="rId176"/>
    <p:sldId id="1068" r:id="rId177"/>
    <p:sldId id="1069" r:id="rId178"/>
    <p:sldId id="1087" r:id="rId179"/>
    <p:sldId id="1070" r:id="rId180"/>
    <p:sldId id="1071" r:id="rId181"/>
    <p:sldId id="1072" r:id="rId182"/>
    <p:sldId id="1073" r:id="rId183"/>
    <p:sldId id="1074" r:id="rId184"/>
    <p:sldId id="1077" r:id="rId185"/>
    <p:sldId id="1088" r:id="rId186"/>
    <p:sldId id="1089" r:id="rId187"/>
    <p:sldId id="1090" r:id="rId188"/>
    <p:sldId id="1091" r:id="rId189"/>
    <p:sldId id="1092" r:id="rId190"/>
    <p:sldId id="1093" r:id="rId191"/>
    <p:sldId id="1094" r:id="rId192"/>
    <p:sldId id="1095" r:id="rId193"/>
    <p:sldId id="1096" r:id="rId194"/>
    <p:sldId id="1097" r:id="rId195"/>
    <p:sldId id="1098" r:id="rId196"/>
    <p:sldId id="1099" r:id="rId197"/>
    <p:sldId id="1101" r:id="rId198"/>
    <p:sldId id="1102" r:id="rId199"/>
    <p:sldId id="1103" r:id="rId200"/>
    <p:sldId id="1104" r:id="rId201"/>
    <p:sldId id="2010" r:id="rId202"/>
    <p:sldId id="1418" r:id="rId203"/>
    <p:sldId id="1106" r:id="rId204"/>
    <p:sldId id="1107" r:id="rId205"/>
    <p:sldId id="1108" r:id="rId206"/>
    <p:sldId id="1109" r:id="rId207"/>
    <p:sldId id="1110" r:id="rId208"/>
    <p:sldId id="1111" r:id="rId209"/>
    <p:sldId id="1112" r:id="rId210"/>
    <p:sldId id="1113" r:id="rId211"/>
    <p:sldId id="1114" r:id="rId212"/>
    <p:sldId id="1115" r:id="rId213"/>
    <p:sldId id="1116" r:id="rId214"/>
    <p:sldId id="1117" r:id="rId215"/>
    <p:sldId id="1118" r:id="rId216"/>
    <p:sldId id="1119" r:id="rId217"/>
    <p:sldId id="1120" r:id="rId218"/>
    <p:sldId id="1124" r:id="rId219"/>
    <p:sldId id="1121" r:id="rId220"/>
    <p:sldId id="1122" r:id="rId221"/>
    <p:sldId id="1123" r:id="rId222"/>
    <p:sldId id="1006" r:id="rId223"/>
    <p:sldId id="1125" r:id="rId224"/>
    <p:sldId id="1126" r:id="rId225"/>
    <p:sldId id="1127" r:id="rId226"/>
    <p:sldId id="1128" r:id="rId227"/>
    <p:sldId id="1129" r:id="rId228"/>
    <p:sldId id="1130" r:id="rId229"/>
    <p:sldId id="1131" r:id="rId230"/>
    <p:sldId id="1132" r:id="rId231"/>
    <p:sldId id="1133" r:id="rId232"/>
    <p:sldId id="1134" r:id="rId233"/>
    <p:sldId id="1135" r:id="rId234"/>
    <p:sldId id="1297" r:id="rId235"/>
    <p:sldId id="1298" r:id="rId236"/>
    <p:sldId id="1301" r:id="rId237"/>
    <p:sldId id="1302" r:id="rId238"/>
    <p:sldId id="1303" r:id="rId239"/>
    <p:sldId id="1304" r:id="rId240"/>
    <p:sldId id="1305" r:id="rId241"/>
    <p:sldId id="1306" r:id="rId242"/>
    <p:sldId id="1307" r:id="rId243"/>
    <p:sldId id="1308" r:id="rId244"/>
    <p:sldId id="1359" r:id="rId245"/>
    <p:sldId id="1309" r:id="rId246"/>
    <p:sldId id="1310" r:id="rId247"/>
    <p:sldId id="1312" r:id="rId248"/>
    <p:sldId id="1313" r:id="rId249"/>
    <p:sldId id="1314" r:id="rId250"/>
    <p:sldId id="1780" r:id="rId251"/>
    <p:sldId id="1781" r:id="rId252"/>
    <p:sldId id="1420" r:id="rId253"/>
    <p:sldId id="1315" r:id="rId254"/>
    <p:sldId id="1782" r:id="rId255"/>
    <p:sldId id="2095" r:id="rId256"/>
    <p:sldId id="1783" r:id="rId257"/>
    <p:sldId id="1784" r:id="rId258"/>
    <p:sldId id="1365" r:id="rId259"/>
    <p:sldId id="1316" r:id="rId260"/>
    <p:sldId id="1374" r:id="rId261"/>
    <p:sldId id="1375" r:id="rId262"/>
    <p:sldId id="1376" r:id="rId263"/>
    <p:sldId id="1786" r:id="rId264"/>
    <p:sldId id="1377" r:id="rId265"/>
    <p:sldId id="1378" r:id="rId266"/>
    <p:sldId id="2096" r:id="rId267"/>
    <p:sldId id="1421" r:id="rId268"/>
    <p:sldId id="1379" r:id="rId269"/>
    <p:sldId id="1787" r:id="rId270"/>
    <p:sldId id="1788" r:id="rId271"/>
    <p:sldId id="1789" r:id="rId272"/>
    <p:sldId id="2016" r:id="rId273"/>
    <p:sldId id="2017" r:id="rId274"/>
    <p:sldId id="1139" r:id="rId275"/>
    <p:sldId id="1140" r:id="rId276"/>
    <p:sldId id="1317" r:id="rId277"/>
    <p:sldId id="2255" r:id="rId278"/>
    <p:sldId id="1141" r:id="rId279"/>
    <p:sldId id="1318" r:id="rId280"/>
    <p:sldId id="1320" r:id="rId281"/>
    <p:sldId id="1319" r:id="rId282"/>
    <p:sldId id="2018" r:id="rId283"/>
    <p:sldId id="1321" r:id="rId284"/>
    <p:sldId id="1322" r:id="rId285"/>
    <p:sldId id="1323" r:id="rId286"/>
    <p:sldId id="1299" r:id="rId287"/>
    <p:sldId id="1143" r:id="rId288"/>
    <p:sldId id="1144" r:id="rId289"/>
    <p:sldId id="1145" r:id="rId290"/>
    <p:sldId id="1146" r:id="rId291"/>
    <p:sldId id="1147" r:id="rId292"/>
    <p:sldId id="1148" r:id="rId293"/>
    <p:sldId id="1149" r:id="rId294"/>
    <p:sldId id="1150" r:id="rId295"/>
    <p:sldId id="1151" r:id="rId296"/>
    <p:sldId id="1152" r:id="rId297"/>
    <p:sldId id="1153" r:id="rId298"/>
    <p:sldId id="1154" r:id="rId299"/>
    <p:sldId id="1155" r:id="rId300"/>
    <p:sldId id="1156" r:id="rId301"/>
    <p:sldId id="1157" r:id="rId302"/>
    <p:sldId id="1158" r:id="rId303"/>
    <p:sldId id="1159" r:id="rId304"/>
    <p:sldId id="1160" r:id="rId305"/>
    <p:sldId id="1163" r:id="rId306"/>
    <p:sldId id="1164" r:id="rId307"/>
    <p:sldId id="1165" r:id="rId308"/>
    <p:sldId id="1166" r:id="rId309"/>
    <p:sldId id="1167" r:id="rId310"/>
    <p:sldId id="1168" r:id="rId311"/>
    <p:sldId id="1169" r:id="rId312"/>
    <p:sldId id="1170" r:id="rId313"/>
    <p:sldId id="1171" r:id="rId314"/>
    <p:sldId id="1172" r:id="rId315"/>
    <p:sldId id="1173" r:id="rId316"/>
    <p:sldId id="1174" r:id="rId317"/>
  </p:sldIdLst>
  <p:sldSz cx="10440988" cy="6858000"/>
  <p:notesSz cx="6797675" cy="9926638"/>
  <p:embeddedFontLst>
    <p:embeddedFont>
      <p:font typeface="Calvin" panose="020B0600000101010101"/>
      <p:regular r:id="rId320"/>
    </p:embeddedFont>
    <p:embeddedFont>
      <p:font typeface="Cambria Math" panose="02040503050406030204" pitchFamily="18" charset="0"/>
      <p:regular r:id="rId321"/>
    </p:embeddedFont>
    <p:embeddedFont>
      <p:font typeface="Candara" panose="020E0502030303020204" pitchFamily="34" charset="0"/>
      <p:regular r:id="rId322"/>
      <p:bold r:id="rId323"/>
      <p:italic r:id="rId324"/>
      <p:boldItalic r:id="rId325"/>
    </p:embeddedFont>
    <p:embeddedFont>
      <p:font typeface="Consolas" panose="020B0609020204030204" pitchFamily="49" charset="0"/>
      <p:regular r:id="rId326"/>
      <p:bold r:id="rId327"/>
      <p:italic r:id="rId328"/>
      <p:boldItalic r:id="rId329"/>
    </p:embeddedFont>
    <p:embeddedFont>
      <p:font typeface="Microsoft Sans Serif" panose="020B0604020202020204" pitchFamily="34" charset="0"/>
      <p:regular r:id="rId330"/>
    </p:embeddedFont>
    <p:embeddedFont>
      <p:font typeface="고도 B" panose="02000503000000020004" pitchFamily="2" charset="-127"/>
      <p:regular r:id="rId331"/>
    </p:embeddedFont>
    <p:embeddedFont>
      <p:font typeface="고도 M" panose="02000503000000020004" pitchFamily="2" charset="-127"/>
      <p:regular r:id="rId332"/>
    </p:embeddedFont>
    <p:embeddedFont>
      <p:font typeface="맑은 고딕" panose="020B0503020000020004" pitchFamily="50" charset="-127"/>
      <p:regular r:id="rId333"/>
      <p:bold r:id="rId334"/>
    </p:embeddedFont>
    <p:embeddedFont>
      <p:font typeface="맑은 고딕" panose="020B0503020000020004" pitchFamily="50" charset="-127"/>
      <p:regular r:id="rId333"/>
      <p:bold r:id="rId3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E2E2F6"/>
    <a:srgbClr val="CCFFCC"/>
    <a:srgbClr val="3399FF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6" autoAdjust="0"/>
    <p:restoredTop sz="96651" autoAdjust="0"/>
  </p:normalViewPr>
  <p:slideViewPr>
    <p:cSldViewPr snapToGrid="0">
      <p:cViewPr varScale="1">
        <p:scale>
          <a:sx n="95" d="100"/>
          <a:sy n="95" d="100"/>
        </p:scale>
        <p:origin x="1588" y="6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font" Target="fonts/font5.fntdata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commentAuthors" Target="commentAuthors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7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viewProps" Target="viewProps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theme" Target="theme/theme1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9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notesMaster" Target="notesMasters/notesMaster1.xml"/><Relationship Id="rId339" Type="http://schemas.openxmlformats.org/officeDocument/2006/relationships/tableStyles" Target="tableStyles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10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11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font" Target="fonts/font1.fntdata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font" Target="fonts/font2.fntdata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13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14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15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font" Target="fonts/font6.fntdata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presProps" Target="presProps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88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68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51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252.jpeg"/><Relationship Id="rId9" Type="http://schemas.openxmlformats.org/officeDocument/2006/relationships/image" Target="../media/image271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5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8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7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51.jpeg"/><Relationship Id="rId5" Type="http://schemas.openxmlformats.org/officeDocument/2006/relationships/image" Target="../media/image2930.png"/><Relationship Id="rId15" Type="http://schemas.openxmlformats.org/officeDocument/2006/relationships/image" Target="../media/image27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6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71.png"/><Relationship Id="rId18" Type="http://schemas.openxmlformats.org/officeDocument/2006/relationships/image" Target="../media/image25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7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69.png"/><Relationship Id="rId5" Type="http://schemas.openxmlformats.org/officeDocument/2006/relationships/image" Target="../media/image2990.png"/><Relationship Id="rId10" Type="http://schemas.openxmlformats.org/officeDocument/2006/relationships/image" Target="../media/image258.svg"/><Relationship Id="rId4" Type="http://schemas.openxmlformats.org/officeDocument/2006/relationships/image" Target="../media/image2920.png"/><Relationship Id="rId9" Type="http://schemas.openxmlformats.org/officeDocument/2006/relationships/image" Target="../media/image257.png"/><Relationship Id="rId14" Type="http://schemas.openxmlformats.org/officeDocument/2006/relationships/image" Target="../media/image272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602.png"/><Relationship Id="rId7" Type="http://schemas.openxmlformats.org/officeDocument/2006/relationships/image" Target="../media/image269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11" Type="http://schemas.openxmlformats.org/officeDocument/2006/relationships/image" Target="../media/image87.pn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8112.png"/><Relationship Id="rId9" Type="http://schemas.openxmlformats.org/officeDocument/2006/relationships/image" Target="../media/image27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sv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79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1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7.sv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13.png"/><Relationship Id="rId10" Type="http://schemas.openxmlformats.org/officeDocument/2006/relationships/image" Target="../media/image46.png"/><Relationship Id="rId4" Type="http://schemas.openxmlformats.org/officeDocument/2006/relationships/image" Target="../media/image381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86.png"/><Relationship Id="rId4" Type="http://schemas.openxmlformats.org/officeDocument/2006/relationships/image" Target="../media/image811.png"/><Relationship Id="rId9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4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86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91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 처리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CD638-6895-4254-A42C-FBD31F91B5EA}"/>
              </a:ext>
            </a:extLst>
          </p:cNvPr>
          <p:cNvSpPr txBox="1"/>
          <p:nvPr/>
        </p:nvSpPr>
        <p:spPr>
          <a:xfrm>
            <a:off x="1810290" y="2709882"/>
            <a:ext cx="4139275" cy="15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수업시간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  쉬는시간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78619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94095" y="546369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62195" y="2297308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/>
          <p:nvPr/>
        </p:nvCxnSpPr>
        <p:spPr>
          <a:xfrm flipH="1">
            <a:off x="4346247" y="1876813"/>
            <a:ext cx="967900" cy="96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481087" y="616123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4227" y="20224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413936" y="20391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(364,30)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C925FE-EF0C-4A65-8F0C-6B2932CBA21E}"/>
              </a:ext>
            </a:extLst>
          </p:cNvPr>
          <p:cNvSpPr/>
          <p:nvPr/>
        </p:nvSpPr>
        <p:spPr>
          <a:xfrm>
            <a:off x="5163479" y="4646443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EF638-1BB0-4137-B792-332920530A43}"/>
              </a:ext>
            </a:extLst>
          </p:cNvPr>
          <p:cNvSpPr/>
          <p:nvPr/>
        </p:nvSpPr>
        <p:spPr>
          <a:xfrm>
            <a:off x="2435534" y="50000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60850-90A8-44CB-BCDE-02F5F0DA2857}"/>
              </a:ext>
            </a:extLst>
          </p:cNvPr>
          <p:cNvSpPr txBox="1"/>
          <p:nvPr/>
        </p:nvSpPr>
        <p:spPr>
          <a:xfrm>
            <a:off x="6745425" y="3399730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21416-28BF-46E6-BB4B-73B99989EC48}"/>
              </a:ext>
            </a:extLst>
          </p:cNvPr>
          <p:cNvSpPr txBox="1"/>
          <p:nvPr/>
        </p:nvSpPr>
        <p:spPr>
          <a:xfrm>
            <a:off x="6745425" y="402916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D55D1-6821-4317-A656-292E51D97E72}"/>
              </a:ext>
            </a:extLst>
          </p:cNvPr>
          <p:cNvCxnSpPr/>
          <p:nvPr/>
        </p:nvCxnSpPr>
        <p:spPr>
          <a:xfrm flipH="1">
            <a:off x="7199185" y="3840351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81426D-0214-42DA-9BEE-6D26977E6B5D}"/>
              </a:ext>
            </a:extLst>
          </p:cNvPr>
          <p:cNvCxnSpPr>
            <a:cxnSpLocks/>
          </p:cNvCxnSpPr>
          <p:nvPr/>
        </p:nvCxnSpPr>
        <p:spPr>
          <a:xfrm>
            <a:off x="7181045" y="389155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DFD17-7E85-4DE1-B03D-40713235AFEC}"/>
              </a:ext>
            </a:extLst>
          </p:cNvPr>
          <p:cNvSpPr/>
          <p:nvPr/>
        </p:nvSpPr>
        <p:spPr>
          <a:xfrm>
            <a:off x="2489112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8AE856-8F52-43C7-82CD-1757A3BB6886}"/>
              </a:ext>
            </a:extLst>
          </p:cNvPr>
          <p:cNvSpPr/>
          <p:nvPr/>
        </p:nvSpPr>
        <p:spPr>
          <a:xfrm>
            <a:off x="2935596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DD5D4-9A7C-40D9-9145-BCD6DDA22033}"/>
              </a:ext>
            </a:extLst>
          </p:cNvPr>
          <p:cNvSpPr/>
          <p:nvPr/>
        </p:nvSpPr>
        <p:spPr>
          <a:xfrm>
            <a:off x="3382080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61923D-872F-4903-A6D8-1107CCDB5BBE}"/>
              </a:ext>
            </a:extLst>
          </p:cNvPr>
          <p:cNvSpPr/>
          <p:nvPr/>
        </p:nvSpPr>
        <p:spPr>
          <a:xfrm>
            <a:off x="2435534" y="5557272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8FD348-1FF9-4D95-828E-C0211257D45D}"/>
              </a:ext>
            </a:extLst>
          </p:cNvPr>
          <p:cNvSpPr/>
          <p:nvPr/>
        </p:nvSpPr>
        <p:spPr>
          <a:xfrm>
            <a:off x="2489112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70CF16-23FC-41B0-8A33-37381510F4F8}"/>
              </a:ext>
            </a:extLst>
          </p:cNvPr>
          <p:cNvSpPr/>
          <p:nvPr/>
        </p:nvSpPr>
        <p:spPr>
          <a:xfrm>
            <a:off x="2935596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B9D308-A0DD-4F75-AE9C-8E602022E176}"/>
              </a:ext>
            </a:extLst>
          </p:cNvPr>
          <p:cNvSpPr/>
          <p:nvPr/>
        </p:nvSpPr>
        <p:spPr>
          <a:xfrm>
            <a:off x="3382080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2152601-F8B8-47B9-B040-B8E43147BA6F}"/>
              </a:ext>
            </a:extLst>
          </p:cNvPr>
          <p:cNvSpPr/>
          <p:nvPr/>
        </p:nvSpPr>
        <p:spPr>
          <a:xfrm>
            <a:off x="4245429" y="528831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4B1262-901E-4AFE-86C8-13D1A8B83817}"/>
              </a:ext>
            </a:extLst>
          </p:cNvPr>
          <p:cNvSpPr/>
          <p:nvPr/>
        </p:nvSpPr>
        <p:spPr>
          <a:xfrm>
            <a:off x="5220494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C7124-A0CB-4E21-9640-ADAC44111B4D}"/>
              </a:ext>
            </a:extLst>
          </p:cNvPr>
          <p:cNvSpPr/>
          <p:nvPr/>
        </p:nvSpPr>
        <p:spPr>
          <a:xfrm>
            <a:off x="5666978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F985F7-9B0B-460D-B3B4-09098E721540}"/>
              </a:ext>
            </a:extLst>
          </p:cNvPr>
          <p:cNvSpPr/>
          <p:nvPr/>
        </p:nvSpPr>
        <p:spPr>
          <a:xfrm>
            <a:off x="5163479" y="5199470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73EA58-A6D7-40E8-BA00-5302B96AC4AD}"/>
              </a:ext>
            </a:extLst>
          </p:cNvPr>
          <p:cNvSpPr/>
          <p:nvPr/>
        </p:nvSpPr>
        <p:spPr>
          <a:xfrm>
            <a:off x="5220494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C96017-8604-4E37-8A28-F41262DAF1B7}"/>
              </a:ext>
            </a:extLst>
          </p:cNvPr>
          <p:cNvSpPr/>
          <p:nvPr/>
        </p:nvSpPr>
        <p:spPr>
          <a:xfrm>
            <a:off x="5666978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CD4206-0941-4CDE-B327-84EBF5F7A848}"/>
              </a:ext>
            </a:extLst>
          </p:cNvPr>
          <p:cNvSpPr/>
          <p:nvPr/>
        </p:nvSpPr>
        <p:spPr>
          <a:xfrm>
            <a:off x="5163479" y="5752497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B7DD8-2E4F-4353-AC6B-2CD5244C6952}"/>
              </a:ext>
            </a:extLst>
          </p:cNvPr>
          <p:cNvSpPr/>
          <p:nvPr/>
        </p:nvSpPr>
        <p:spPr>
          <a:xfrm>
            <a:off x="5220494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B75C29-7607-4888-AB44-5168989F36BA}"/>
              </a:ext>
            </a:extLst>
          </p:cNvPr>
          <p:cNvSpPr/>
          <p:nvPr/>
        </p:nvSpPr>
        <p:spPr>
          <a:xfrm>
            <a:off x="5666978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8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2880865" y="408816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2925799" y="413425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2880864" y="463986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2925798" y="468595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4938265" y="4101202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4983199" y="4147291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4938264" y="4652899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4983198" y="4698988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O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E453A-11A5-49A7-BEF2-A1EC80861487}"/>
              </a:ext>
            </a:extLst>
          </p:cNvPr>
          <p:cNvSpPr/>
          <p:nvPr/>
        </p:nvSpPr>
        <p:spPr>
          <a:xfrm>
            <a:off x="7717536" y="1166774"/>
            <a:ext cx="1272845" cy="12728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3DFE6D-421F-4194-99EB-18B048E9A962}"/>
              </a:ext>
            </a:extLst>
          </p:cNvPr>
          <p:cNvSpPr/>
          <p:nvPr/>
        </p:nvSpPr>
        <p:spPr>
          <a:xfrm>
            <a:off x="8497748" y="1166774"/>
            <a:ext cx="420269" cy="42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90312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78150" y="75163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5230" y="180857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2991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11876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722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83696" y="3139005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83696" y="4828767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0B3E23-2CE9-43F4-BC50-0EFD5E14259B}"/>
              </a:ext>
            </a:extLst>
          </p:cNvPr>
          <p:cNvSpPr/>
          <p:nvPr/>
        </p:nvSpPr>
        <p:spPr>
          <a:xfrm>
            <a:off x="3968166" y="2012186"/>
            <a:ext cx="1605944" cy="1785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F26505-C532-471C-8126-A16B61466039}"/>
              </a:ext>
            </a:extLst>
          </p:cNvPr>
          <p:cNvSpPr/>
          <p:nvPr/>
        </p:nvSpPr>
        <p:spPr>
          <a:xfrm>
            <a:off x="4012259" y="206227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1B33B-FECB-4E5F-B771-F783FE7C2643}"/>
              </a:ext>
            </a:extLst>
          </p:cNvPr>
          <p:cNvSpPr/>
          <p:nvPr/>
        </p:nvSpPr>
        <p:spPr>
          <a:xfrm>
            <a:off x="4056763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0399F9-5FDD-412B-B896-7A3FC2A8F261}"/>
              </a:ext>
            </a:extLst>
          </p:cNvPr>
          <p:cNvSpPr/>
          <p:nvPr/>
        </p:nvSpPr>
        <p:spPr>
          <a:xfrm>
            <a:off x="4096054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17A994-DD35-460F-8743-AB1772C3AC79}"/>
              </a:ext>
            </a:extLst>
          </p:cNvPr>
          <p:cNvSpPr/>
          <p:nvPr/>
        </p:nvSpPr>
        <p:spPr>
          <a:xfrm>
            <a:off x="4533464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DB0DA-3F35-4DE6-AB07-6AE4C4722120}"/>
              </a:ext>
            </a:extLst>
          </p:cNvPr>
          <p:cNvSpPr/>
          <p:nvPr/>
        </p:nvSpPr>
        <p:spPr>
          <a:xfrm>
            <a:off x="4572755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35F974-13B2-4B38-8BC6-8B86ECFED66B}"/>
              </a:ext>
            </a:extLst>
          </p:cNvPr>
          <p:cNvSpPr/>
          <p:nvPr/>
        </p:nvSpPr>
        <p:spPr>
          <a:xfrm>
            <a:off x="5010165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1871B8-3867-4673-8077-7C7CC510F57E}"/>
              </a:ext>
            </a:extLst>
          </p:cNvPr>
          <p:cNvSpPr/>
          <p:nvPr/>
        </p:nvSpPr>
        <p:spPr>
          <a:xfrm>
            <a:off x="5049456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63709-65E5-43D8-838C-FCA5EB57BFB9}"/>
              </a:ext>
            </a:extLst>
          </p:cNvPr>
          <p:cNvSpPr/>
          <p:nvPr/>
        </p:nvSpPr>
        <p:spPr>
          <a:xfrm>
            <a:off x="4012259" y="2623708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06A7F8-9565-441B-892F-7E44DC021CF6}"/>
              </a:ext>
            </a:extLst>
          </p:cNvPr>
          <p:cNvSpPr/>
          <p:nvPr/>
        </p:nvSpPr>
        <p:spPr>
          <a:xfrm>
            <a:off x="4056763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7DFCA1-A187-45C2-9E23-6488BAA3E1DC}"/>
              </a:ext>
            </a:extLst>
          </p:cNvPr>
          <p:cNvSpPr/>
          <p:nvPr/>
        </p:nvSpPr>
        <p:spPr>
          <a:xfrm>
            <a:off x="4096054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8023AA-BD30-44B9-B24E-20F0FF73CB8F}"/>
              </a:ext>
            </a:extLst>
          </p:cNvPr>
          <p:cNvSpPr/>
          <p:nvPr/>
        </p:nvSpPr>
        <p:spPr>
          <a:xfrm>
            <a:off x="4533464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E7BD1C-DC59-4186-886A-E19E6D4872AC}"/>
              </a:ext>
            </a:extLst>
          </p:cNvPr>
          <p:cNvSpPr/>
          <p:nvPr/>
        </p:nvSpPr>
        <p:spPr>
          <a:xfrm>
            <a:off x="4572755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E40934-4BE9-4B9A-8C68-946B81D27C96}"/>
              </a:ext>
            </a:extLst>
          </p:cNvPr>
          <p:cNvSpPr/>
          <p:nvPr/>
        </p:nvSpPr>
        <p:spPr>
          <a:xfrm>
            <a:off x="5010165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1829A3-4336-4D82-BF66-B7DE23E3870B}"/>
              </a:ext>
            </a:extLst>
          </p:cNvPr>
          <p:cNvSpPr/>
          <p:nvPr/>
        </p:nvSpPr>
        <p:spPr>
          <a:xfrm>
            <a:off x="5049456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625CA8-8140-420F-ABDA-00BE85CA7398}"/>
              </a:ext>
            </a:extLst>
          </p:cNvPr>
          <p:cNvSpPr/>
          <p:nvPr/>
        </p:nvSpPr>
        <p:spPr>
          <a:xfrm>
            <a:off x="4012259" y="318514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9F6454-5E35-4BB9-AC8F-91705A13D5F6}"/>
              </a:ext>
            </a:extLst>
          </p:cNvPr>
          <p:cNvSpPr/>
          <p:nvPr/>
        </p:nvSpPr>
        <p:spPr>
          <a:xfrm>
            <a:off x="4056763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D5C8E5-1D8E-4D72-A284-060F800DC94F}"/>
              </a:ext>
            </a:extLst>
          </p:cNvPr>
          <p:cNvSpPr/>
          <p:nvPr/>
        </p:nvSpPr>
        <p:spPr>
          <a:xfrm>
            <a:off x="4096054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8E1AF40-B262-44FA-933B-6F74E2BC571D}"/>
              </a:ext>
            </a:extLst>
          </p:cNvPr>
          <p:cNvSpPr/>
          <p:nvPr/>
        </p:nvSpPr>
        <p:spPr>
          <a:xfrm>
            <a:off x="4533464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AAEA06-A4FC-48A9-856F-8C129B50F670}"/>
              </a:ext>
            </a:extLst>
          </p:cNvPr>
          <p:cNvSpPr/>
          <p:nvPr/>
        </p:nvSpPr>
        <p:spPr>
          <a:xfrm>
            <a:off x="4572755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586809-3B08-4F90-90D3-A38E55584195}"/>
              </a:ext>
            </a:extLst>
          </p:cNvPr>
          <p:cNvSpPr/>
          <p:nvPr/>
        </p:nvSpPr>
        <p:spPr>
          <a:xfrm>
            <a:off x="5010165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571A48C-330D-46CA-A695-EA3007D98E3F}"/>
              </a:ext>
            </a:extLst>
          </p:cNvPr>
          <p:cNvSpPr/>
          <p:nvPr/>
        </p:nvSpPr>
        <p:spPr>
          <a:xfrm>
            <a:off x="5049456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875610" y="1756798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33954" y="3003630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33954" y="3012025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0B648-0512-4784-9714-67CD4059AF68}"/>
              </a:ext>
            </a:extLst>
          </p:cNvPr>
          <p:cNvSpPr/>
          <p:nvPr/>
        </p:nvSpPr>
        <p:spPr>
          <a:xfrm>
            <a:off x="308467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632327-AC37-4AD8-97D7-6E0AA8A62009}"/>
              </a:ext>
            </a:extLst>
          </p:cNvPr>
          <p:cNvSpPr/>
          <p:nvPr/>
        </p:nvSpPr>
        <p:spPr>
          <a:xfrm>
            <a:off x="352724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5BA3B6-BB64-4EE1-A5D5-DC1B3B60689F}"/>
              </a:ext>
            </a:extLst>
          </p:cNvPr>
          <p:cNvSpPr/>
          <p:nvPr/>
        </p:nvSpPr>
        <p:spPr>
          <a:xfrm>
            <a:off x="308467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263224A-0D84-4004-984C-9DE5DBB96F8A}"/>
              </a:ext>
            </a:extLst>
          </p:cNvPr>
          <p:cNvSpPr/>
          <p:nvPr/>
        </p:nvSpPr>
        <p:spPr>
          <a:xfrm>
            <a:off x="352724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824C9BE-097A-4892-B53C-D6C724DD10C2}"/>
              </a:ext>
            </a:extLst>
          </p:cNvPr>
          <p:cNvSpPr/>
          <p:nvPr/>
        </p:nvSpPr>
        <p:spPr>
          <a:xfrm>
            <a:off x="472986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E8186D2-A3FD-48EA-8027-925C24CFBA60}"/>
              </a:ext>
            </a:extLst>
          </p:cNvPr>
          <p:cNvSpPr/>
          <p:nvPr/>
        </p:nvSpPr>
        <p:spPr>
          <a:xfrm>
            <a:off x="517243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D33631F-FE9D-45A5-8BF6-59A50FB2E832}"/>
              </a:ext>
            </a:extLst>
          </p:cNvPr>
          <p:cNvSpPr/>
          <p:nvPr/>
        </p:nvSpPr>
        <p:spPr>
          <a:xfrm>
            <a:off x="472986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56B267-5800-4C42-9BF5-CF3930494F50}"/>
              </a:ext>
            </a:extLst>
          </p:cNvPr>
          <p:cNvSpPr/>
          <p:nvPr/>
        </p:nvSpPr>
        <p:spPr>
          <a:xfrm>
            <a:off x="517243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2AC2D8-A709-4F5D-9C79-EA3A60F06A1A}"/>
              </a:ext>
            </a:extLst>
          </p:cNvPr>
          <p:cNvSpPr/>
          <p:nvPr/>
        </p:nvSpPr>
        <p:spPr>
          <a:xfrm>
            <a:off x="653427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CE469F-7F87-4A44-B05C-CA769B6946DE}"/>
              </a:ext>
            </a:extLst>
          </p:cNvPr>
          <p:cNvSpPr/>
          <p:nvPr/>
        </p:nvSpPr>
        <p:spPr>
          <a:xfrm>
            <a:off x="697684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ACB625-632F-434E-88A9-0F8713B3AE05}"/>
              </a:ext>
            </a:extLst>
          </p:cNvPr>
          <p:cNvSpPr/>
          <p:nvPr/>
        </p:nvSpPr>
        <p:spPr>
          <a:xfrm>
            <a:off x="653427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B62B26-C122-4E09-9F3E-2BD5459133C4}"/>
              </a:ext>
            </a:extLst>
          </p:cNvPr>
          <p:cNvSpPr/>
          <p:nvPr/>
        </p:nvSpPr>
        <p:spPr>
          <a:xfrm>
            <a:off x="697684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A83CEB-0306-446C-A743-66E42FE1DE45}"/>
              </a:ext>
            </a:extLst>
          </p:cNvPr>
          <p:cNvSpPr/>
          <p:nvPr/>
        </p:nvSpPr>
        <p:spPr>
          <a:xfrm>
            <a:off x="3807615" y="349413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033017-8138-4521-B283-F10A2D6E4EC9}"/>
              </a:ext>
            </a:extLst>
          </p:cNvPr>
          <p:cNvSpPr/>
          <p:nvPr/>
        </p:nvSpPr>
        <p:spPr>
          <a:xfrm>
            <a:off x="3850479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84BADD-6D31-48D1-B391-508D886AA19A}"/>
              </a:ext>
            </a:extLst>
          </p:cNvPr>
          <p:cNvSpPr/>
          <p:nvPr/>
        </p:nvSpPr>
        <p:spPr>
          <a:xfrm>
            <a:off x="3893343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1BE86A-D764-4170-8156-E7E80124FB78}"/>
              </a:ext>
            </a:extLst>
          </p:cNvPr>
          <p:cNvSpPr/>
          <p:nvPr/>
        </p:nvSpPr>
        <p:spPr>
          <a:xfrm>
            <a:off x="3936207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F1D4A4-421F-4575-82FC-FD226E301138}"/>
              </a:ext>
            </a:extLst>
          </p:cNvPr>
          <p:cNvSpPr/>
          <p:nvPr/>
        </p:nvSpPr>
        <p:spPr>
          <a:xfrm>
            <a:off x="429696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507D8-8EF1-4875-B8C6-2858CD6B48E7}"/>
              </a:ext>
            </a:extLst>
          </p:cNvPr>
          <p:cNvSpPr/>
          <p:nvPr/>
        </p:nvSpPr>
        <p:spPr>
          <a:xfrm>
            <a:off x="465772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9D15CD-17CA-4B06-8D89-6C93F2060E48}"/>
              </a:ext>
            </a:extLst>
          </p:cNvPr>
          <p:cNvSpPr/>
          <p:nvPr/>
        </p:nvSpPr>
        <p:spPr>
          <a:xfrm>
            <a:off x="5104208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9F2B8FB-A2EF-47AD-B04A-E2F438C40FC2}"/>
              </a:ext>
            </a:extLst>
          </p:cNvPr>
          <p:cNvSpPr/>
          <p:nvPr/>
        </p:nvSpPr>
        <p:spPr>
          <a:xfrm>
            <a:off x="5147072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B603707-7ED3-49EF-BEB6-5BD0D32F6723}"/>
              </a:ext>
            </a:extLst>
          </p:cNvPr>
          <p:cNvSpPr/>
          <p:nvPr/>
        </p:nvSpPr>
        <p:spPr>
          <a:xfrm>
            <a:off x="518993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582FDF-5ED3-492C-8BBB-B4CCF2E1626B}"/>
              </a:ext>
            </a:extLst>
          </p:cNvPr>
          <p:cNvSpPr/>
          <p:nvPr/>
        </p:nvSpPr>
        <p:spPr>
          <a:xfrm>
            <a:off x="555069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6B2082-BA8B-49AE-89C0-4AA12EF696D5}"/>
              </a:ext>
            </a:extLst>
          </p:cNvPr>
          <p:cNvSpPr/>
          <p:nvPr/>
        </p:nvSpPr>
        <p:spPr>
          <a:xfrm>
            <a:off x="5911454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E8EE73-BF54-4FDD-A944-BF0E4F09E7C4}"/>
              </a:ext>
            </a:extLst>
          </p:cNvPr>
          <p:cNvSpPr/>
          <p:nvPr/>
        </p:nvSpPr>
        <p:spPr>
          <a:xfrm>
            <a:off x="3807615" y="410341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D6CB6A1-C667-450E-A4B7-326F565B3F53}"/>
              </a:ext>
            </a:extLst>
          </p:cNvPr>
          <p:cNvSpPr/>
          <p:nvPr/>
        </p:nvSpPr>
        <p:spPr>
          <a:xfrm>
            <a:off x="3850479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28D69C-4934-4048-81E5-00DFA54864E9}"/>
              </a:ext>
            </a:extLst>
          </p:cNvPr>
          <p:cNvSpPr/>
          <p:nvPr/>
        </p:nvSpPr>
        <p:spPr>
          <a:xfrm>
            <a:off x="3893343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6AEDB3-A1EE-4BB8-A52B-36E46C6E582E}"/>
              </a:ext>
            </a:extLst>
          </p:cNvPr>
          <p:cNvSpPr/>
          <p:nvPr/>
        </p:nvSpPr>
        <p:spPr>
          <a:xfrm>
            <a:off x="3936207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80C9B9-AFC1-4D61-9843-CE15A98F6F9B}"/>
              </a:ext>
            </a:extLst>
          </p:cNvPr>
          <p:cNvSpPr/>
          <p:nvPr/>
        </p:nvSpPr>
        <p:spPr>
          <a:xfrm>
            <a:off x="429696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F5E72FB-7F03-44FC-8B26-4322C8645580}"/>
              </a:ext>
            </a:extLst>
          </p:cNvPr>
          <p:cNvSpPr/>
          <p:nvPr/>
        </p:nvSpPr>
        <p:spPr>
          <a:xfrm>
            <a:off x="465772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9193EC-C278-4A45-AF74-D7EFE723B01A}"/>
              </a:ext>
            </a:extLst>
          </p:cNvPr>
          <p:cNvSpPr/>
          <p:nvPr/>
        </p:nvSpPr>
        <p:spPr>
          <a:xfrm>
            <a:off x="5104208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0F4B16-BED6-4549-A1BD-A86D6384F1DA}"/>
              </a:ext>
            </a:extLst>
          </p:cNvPr>
          <p:cNvSpPr/>
          <p:nvPr/>
        </p:nvSpPr>
        <p:spPr>
          <a:xfrm>
            <a:off x="5147072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467E8F-5DBC-4058-A84E-97F61E93AB2C}"/>
              </a:ext>
            </a:extLst>
          </p:cNvPr>
          <p:cNvSpPr/>
          <p:nvPr/>
        </p:nvSpPr>
        <p:spPr>
          <a:xfrm>
            <a:off x="518993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6B2B85-38D3-45EE-8A7C-5956788EFF37}"/>
              </a:ext>
            </a:extLst>
          </p:cNvPr>
          <p:cNvSpPr/>
          <p:nvPr/>
        </p:nvSpPr>
        <p:spPr>
          <a:xfrm>
            <a:off x="555069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F8030FD-C95F-4335-A3E0-E4F2F5EA6392}"/>
              </a:ext>
            </a:extLst>
          </p:cNvPr>
          <p:cNvSpPr/>
          <p:nvPr/>
        </p:nvSpPr>
        <p:spPr>
          <a:xfrm>
            <a:off x="5911454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6F2059-20F8-4D18-8383-CF0FE5FE60C8}"/>
              </a:ext>
            </a:extLst>
          </p:cNvPr>
          <p:cNvSpPr/>
          <p:nvPr/>
        </p:nvSpPr>
        <p:spPr>
          <a:xfrm>
            <a:off x="1963335" y="198959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B935C9-60F6-45EA-8157-5CDD2B62651B}"/>
              </a:ext>
            </a:extLst>
          </p:cNvPr>
          <p:cNvSpPr/>
          <p:nvPr/>
        </p:nvSpPr>
        <p:spPr>
          <a:xfrm>
            <a:off x="2006199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468707-3ED8-4667-B043-FFAD11E46A28}"/>
              </a:ext>
            </a:extLst>
          </p:cNvPr>
          <p:cNvSpPr/>
          <p:nvPr/>
        </p:nvSpPr>
        <p:spPr>
          <a:xfrm>
            <a:off x="2049063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E1FD5F-692B-479F-A43B-74F9E6E1C6B8}"/>
              </a:ext>
            </a:extLst>
          </p:cNvPr>
          <p:cNvSpPr/>
          <p:nvPr/>
        </p:nvSpPr>
        <p:spPr>
          <a:xfrm>
            <a:off x="2091927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9E85A-6929-4C38-A7BD-EA3CE1E1EA62}"/>
              </a:ext>
            </a:extLst>
          </p:cNvPr>
          <p:cNvSpPr/>
          <p:nvPr/>
        </p:nvSpPr>
        <p:spPr>
          <a:xfrm>
            <a:off x="245268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220008-D23D-4D2B-902F-8F2227709066}"/>
              </a:ext>
            </a:extLst>
          </p:cNvPr>
          <p:cNvSpPr/>
          <p:nvPr/>
        </p:nvSpPr>
        <p:spPr>
          <a:xfrm>
            <a:off x="281344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7CB006-F7C2-4030-9A02-1AB4786327E5}"/>
              </a:ext>
            </a:extLst>
          </p:cNvPr>
          <p:cNvSpPr/>
          <p:nvPr/>
        </p:nvSpPr>
        <p:spPr>
          <a:xfrm>
            <a:off x="3259928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9C78ED2-0338-4544-95D6-ACB547ED5FFA}"/>
              </a:ext>
            </a:extLst>
          </p:cNvPr>
          <p:cNvSpPr/>
          <p:nvPr/>
        </p:nvSpPr>
        <p:spPr>
          <a:xfrm>
            <a:off x="3302792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142BF2-75F8-4A8D-B827-F3685A571682}"/>
              </a:ext>
            </a:extLst>
          </p:cNvPr>
          <p:cNvSpPr/>
          <p:nvPr/>
        </p:nvSpPr>
        <p:spPr>
          <a:xfrm>
            <a:off x="334565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D19C30-CB64-42B1-A215-85282004FA95}"/>
              </a:ext>
            </a:extLst>
          </p:cNvPr>
          <p:cNvSpPr/>
          <p:nvPr/>
        </p:nvSpPr>
        <p:spPr>
          <a:xfrm>
            <a:off x="370641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8C2C46B-9DA9-4C0F-A62E-3FEF72D31CF6}"/>
              </a:ext>
            </a:extLst>
          </p:cNvPr>
          <p:cNvSpPr/>
          <p:nvPr/>
        </p:nvSpPr>
        <p:spPr>
          <a:xfrm>
            <a:off x="4067174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657CA2-71E1-4138-A056-D30492ED98B9}"/>
              </a:ext>
            </a:extLst>
          </p:cNvPr>
          <p:cNvSpPr/>
          <p:nvPr/>
        </p:nvSpPr>
        <p:spPr>
          <a:xfrm>
            <a:off x="1963335" y="259887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F140D0-61C8-4FFD-B094-2D4A9C7BD00A}"/>
              </a:ext>
            </a:extLst>
          </p:cNvPr>
          <p:cNvSpPr/>
          <p:nvPr/>
        </p:nvSpPr>
        <p:spPr>
          <a:xfrm>
            <a:off x="2006199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FA2EF0-26DE-4051-BB1F-3EE604976712}"/>
              </a:ext>
            </a:extLst>
          </p:cNvPr>
          <p:cNvSpPr/>
          <p:nvPr/>
        </p:nvSpPr>
        <p:spPr>
          <a:xfrm>
            <a:off x="2049063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66D24A-0EF8-4673-8F77-26904FC96252}"/>
              </a:ext>
            </a:extLst>
          </p:cNvPr>
          <p:cNvSpPr/>
          <p:nvPr/>
        </p:nvSpPr>
        <p:spPr>
          <a:xfrm>
            <a:off x="2091927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1CC57E-E36F-4E62-A21F-39B4A61333EB}"/>
              </a:ext>
            </a:extLst>
          </p:cNvPr>
          <p:cNvSpPr/>
          <p:nvPr/>
        </p:nvSpPr>
        <p:spPr>
          <a:xfrm>
            <a:off x="245268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30A8987-4997-4890-ADD6-84750A4641BA}"/>
              </a:ext>
            </a:extLst>
          </p:cNvPr>
          <p:cNvSpPr/>
          <p:nvPr/>
        </p:nvSpPr>
        <p:spPr>
          <a:xfrm>
            <a:off x="281344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3A7873E-9E50-4CB2-B8D1-4AD1435D4DFB}"/>
              </a:ext>
            </a:extLst>
          </p:cNvPr>
          <p:cNvSpPr/>
          <p:nvPr/>
        </p:nvSpPr>
        <p:spPr>
          <a:xfrm>
            <a:off x="3259928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34D8C16-8471-49A7-804E-F0980678B803}"/>
              </a:ext>
            </a:extLst>
          </p:cNvPr>
          <p:cNvSpPr/>
          <p:nvPr/>
        </p:nvSpPr>
        <p:spPr>
          <a:xfrm>
            <a:off x="3302792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17EDCB5-A768-4B96-99F1-4F5B1DF6AE89}"/>
              </a:ext>
            </a:extLst>
          </p:cNvPr>
          <p:cNvSpPr/>
          <p:nvPr/>
        </p:nvSpPr>
        <p:spPr>
          <a:xfrm>
            <a:off x="334565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AD84F48-743D-418D-AC3E-93B44FDA5CB5}"/>
              </a:ext>
            </a:extLst>
          </p:cNvPr>
          <p:cNvSpPr/>
          <p:nvPr/>
        </p:nvSpPr>
        <p:spPr>
          <a:xfrm>
            <a:off x="370641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B025DEA-344C-4419-9DE7-6A25BF9FC46F}"/>
              </a:ext>
            </a:extLst>
          </p:cNvPr>
          <p:cNvSpPr/>
          <p:nvPr/>
        </p:nvSpPr>
        <p:spPr>
          <a:xfrm>
            <a:off x="4067174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F0E77D4-EA37-4E74-A9D2-4E1A62E25B0F}"/>
              </a:ext>
            </a:extLst>
          </p:cNvPr>
          <p:cNvSpPr/>
          <p:nvPr/>
        </p:nvSpPr>
        <p:spPr>
          <a:xfrm>
            <a:off x="1952621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04C066-92AA-4D24-9D52-A52EC89AFABB}"/>
              </a:ext>
            </a:extLst>
          </p:cNvPr>
          <p:cNvSpPr/>
          <p:nvPr/>
        </p:nvSpPr>
        <p:spPr>
          <a:xfrm>
            <a:off x="2005010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87AD46-C84F-441D-84E9-0E84FDF55CCB}"/>
              </a:ext>
            </a:extLst>
          </p:cNvPr>
          <p:cNvSpPr/>
          <p:nvPr/>
        </p:nvSpPr>
        <p:spPr>
          <a:xfrm>
            <a:off x="2047874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AD8C6C8-DF17-496F-AA18-69A6468D4074}"/>
              </a:ext>
            </a:extLst>
          </p:cNvPr>
          <p:cNvSpPr/>
          <p:nvPr/>
        </p:nvSpPr>
        <p:spPr>
          <a:xfrm>
            <a:off x="2090737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0181827-1923-47A3-8E1B-BF79088D1096}"/>
              </a:ext>
            </a:extLst>
          </p:cNvPr>
          <p:cNvSpPr/>
          <p:nvPr/>
        </p:nvSpPr>
        <p:spPr>
          <a:xfrm>
            <a:off x="250269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F3CAAE-2BB1-43C6-BA10-5C3BE796DA5B}"/>
              </a:ext>
            </a:extLst>
          </p:cNvPr>
          <p:cNvSpPr/>
          <p:nvPr/>
        </p:nvSpPr>
        <p:spPr>
          <a:xfrm>
            <a:off x="254555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55EC81-E14D-4C31-9F8F-9751A5242B43}"/>
              </a:ext>
            </a:extLst>
          </p:cNvPr>
          <p:cNvSpPr/>
          <p:nvPr/>
        </p:nvSpPr>
        <p:spPr>
          <a:xfrm>
            <a:off x="2005010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C1B950-03B4-463A-AAF9-8DBB90EFCB52}"/>
              </a:ext>
            </a:extLst>
          </p:cNvPr>
          <p:cNvSpPr/>
          <p:nvPr/>
        </p:nvSpPr>
        <p:spPr>
          <a:xfrm>
            <a:off x="2047874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D861B-C71C-4A37-9CE0-E7C0F65097B1}"/>
              </a:ext>
            </a:extLst>
          </p:cNvPr>
          <p:cNvSpPr/>
          <p:nvPr/>
        </p:nvSpPr>
        <p:spPr>
          <a:xfrm>
            <a:off x="2090737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C14EEC-2E65-40DC-98EC-ABFD7E18A3A1}"/>
              </a:ext>
            </a:extLst>
          </p:cNvPr>
          <p:cNvSpPr/>
          <p:nvPr/>
        </p:nvSpPr>
        <p:spPr>
          <a:xfrm>
            <a:off x="250269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F4BED7-57C2-4C82-B7E4-DD10F9A3B2DE}"/>
              </a:ext>
            </a:extLst>
          </p:cNvPr>
          <p:cNvSpPr/>
          <p:nvPr/>
        </p:nvSpPr>
        <p:spPr>
          <a:xfrm>
            <a:off x="254555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22D676E-78C1-4691-8A15-4A4CFD4C7365}"/>
              </a:ext>
            </a:extLst>
          </p:cNvPr>
          <p:cNvSpPr/>
          <p:nvPr/>
        </p:nvSpPr>
        <p:spPr>
          <a:xfrm>
            <a:off x="3053952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56AD411-105D-41E7-A881-E56C46DFC437}"/>
              </a:ext>
            </a:extLst>
          </p:cNvPr>
          <p:cNvSpPr/>
          <p:nvPr/>
        </p:nvSpPr>
        <p:spPr>
          <a:xfrm>
            <a:off x="3106341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01F97C1-45C1-40C9-B2C1-7FB74F63AA8F}"/>
              </a:ext>
            </a:extLst>
          </p:cNvPr>
          <p:cNvSpPr/>
          <p:nvPr/>
        </p:nvSpPr>
        <p:spPr>
          <a:xfrm>
            <a:off x="314920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A6B9E9A-93B1-46F5-9157-A43B39A4E048}"/>
              </a:ext>
            </a:extLst>
          </p:cNvPr>
          <p:cNvSpPr/>
          <p:nvPr/>
        </p:nvSpPr>
        <p:spPr>
          <a:xfrm>
            <a:off x="319206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CA4A646-0EFE-4E36-ABBA-6D8D188B950D}"/>
              </a:ext>
            </a:extLst>
          </p:cNvPr>
          <p:cNvSpPr/>
          <p:nvPr/>
        </p:nvSpPr>
        <p:spPr>
          <a:xfrm>
            <a:off x="360402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2EA791C-80D7-47CB-8201-18A87B664880}"/>
              </a:ext>
            </a:extLst>
          </p:cNvPr>
          <p:cNvSpPr/>
          <p:nvPr/>
        </p:nvSpPr>
        <p:spPr>
          <a:xfrm>
            <a:off x="364688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A834E25-A62F-4666-A508-91C46D295F3F}"/>
              </a:ext>
            </a:extLst>
          </p:cNvPr>
          <p:cNvSpPr/>
          <p:nvPr/>
        </p:nvSpPr>
        <p:spPr>
          <a:xfrm>
            <a:off x="3106341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0F882B-C1FC-4C91-8436-40A0C73C75BE}"/>
              </a:ext>
            </a:extLst>
          </p:cNvPr>
          <p:cNvSpPr/>
          <p:nvPr/>
        </p:nvSpPr>
        <p:spPr>
          <a:xfrm>
            <a:off x="314920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03144DE-9E76-4026-A801-44E864DCF1A2}"/>
              </a:ext>
            </a:extLst>
          </p:cNvPr>
          <p:cNvSpPr/>
          <p:nvPr/>
        </p:nvSpPr>
        <p:spPr>
          <a:xfrm>
            <a:off x="319206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ED28C6F-6116-4FC7-9B90-C943A2DDA18A}"/>
              </a:ext>
            </a:extLst>
          </p:cNvPr>
          <p:cNvSpPr/>
          <p:nvPr/>
        </p:nvSpPr>
        <p:spPr>
          <a:xfrm>
            <a:off x="360402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B26CC1C-3207-4274-82B1-722B75924906}"/>
              </a:ext>
            </a:extLst>
          </p:cNvPr>
          <p:cNvSpPr/>
          <p:nvPr/>
        </p:nvSpPr>
        <p:spPr>
          <a:xfrm>
            <a:off x="364688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25377D7-2503-485E-B339-CF47476C89F8}"/>
              </a:ext>
            </a:extLst>
          </p:cNvPr>
          <p:cNvSpPr/>
          <p:nvPr/>
        </p:nvSpPr>
        <p:spPr>
          <a:xfrm>
            <a:off x="4155283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A95E17-151F-4298-90B8-B0C32B2D3455}"/>
              </a:ext>
            </a:extLst>
          </p:cNvPr>
          <p:cNvSpPr/>
          <p:nvPr/>
        </p:nvSpPr>
        <p:spPr>
          <a:xfrm>
            <a:off x="4207672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571AE1-EA86-41D3-A4C2-F69A9FBF5E8C}"/>
              </a:ext>
            </a:extLst>
          </p:cNvPr>
          <p:cNvSpPr/>
          <p:nvPr/>
        </p:nvSpPr>
        <p:spPr>
          <a:xfrm>
            <a:off x="425053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1041004-E61E-465B-BBC9-743405975E18}"/>
              </a:ext>
            </a:extLst>
          </p:cNvPr>
          <p:cNvSpPr/>
          <p:nvPr/>
        </p:nvSpPr>
        <p:spPr>
          <a:xfrm>
            <a:off x="429339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04E56EE-BA90-4932-86AA-7D1020AD4D1D}"/>
              </a:ext>
            </a:extLst>
          </p:cNvPr>
          <p:cNvSpPr/>
          <p:nvPr/>
        </p:nvSpPr>
        <p:spPr>
          <a:xfrm>
            <a:off x="4705357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9836822-8298-4CA1-AA26-0110D4FA29C3}"/>
              </a:ext>
            </a:extLst>
          </p:cNvPr>
          <p:cNvSpPr/>
          <p:nvPr/>
        </p:nvSpPr>
        <p:spPr>
          <a:xfrm>
            <a:off x="4748220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0954637-1010-46C1-B33D-3061F78132D3}"/>
              </a:ext>
            </a:extLst>
          </p:cNvPr>
          <p:cNvSpPr/>
          <p:nvPr/>
        </p:nvSpPr>
        <p:spPr>
          <a:xfrm>
            <a:off x="4207672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C7BE06E-392C-42BF-84F7-89CB4BB274CB}"/>
              </a:ext>
            </a:extLst>
          </p:cNvPr>
          <p:cNvSpPr/>
          <p:nvPr/>
        </p:nvSpPr>
        <p:spPr>
          <a:xfrm>
            <a:off x="425053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AC7EA1A-2746-416C-AC7D-F17F1E807EA8}"/>
              </a:ext>
            </a:extLst>
          </p:cNvPr>
          <p:cNvSpPr/>
          <p:nvPr/>
        </p:nvSpPr>
        <p:spPr>
          <a:xfrm>
            <a:off x="429339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86DB9-D1DC-4F64-A707-778E9944BB04}"/>
              </a:ext>
            </a:extLst>
          </p:cNvPr>
          <p:cNvSpPr/>
          <p:nvPr/>
        </p:nvSpPr>
        <p:spPr>
          <a:xfrm>
            <a:off x="4705357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E79C80F-177B-4E6F-9C95-94BE456179D5}"/>
              </a:ext>
            </a:extLst>
          </p:cNvPr>
          <p:cNvSpPr/>
          <p:nvPr/>
        </p:nvSpPr>
        <p:spPr>
          <a:xfrm>
            <a:off x="4748220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7847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F9722F-98E8-4974-86EB-75777AA07B7E}"/>
              </a:ext>
            </a:extLst>
          </p:cNvPr>
          <p:cNvSpPr/>
          <p:nvPr/>
        </p:nvSpPr>
        <p:spPr>
          <a:xfrm>
            <a:off x="757123" y="1528877"/>
            <a:ext cx="8397850" cy="10396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BFEE1-0737-4611-9875-4D91FCE8CF5B}"/>
              </a:ext>
            </a:extLst>
          </p:cNvPr>
          <p:cNvSpPr/>
          <p:nvPr/>
        </p:nvSpPr>
        <p:spPr>
          <a:xfrm>
            <a:off x="802974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89E350-115A-4342-94BF-285EB55F358A}"/>
              </a:ext>
            </a:extLst>
          </p:cNvPr>
          <p:cNvSpPr/>
          <p:nvPr/>
        </p:nvSpPr>
        <p:spPr>
          <a:xfrm>
            <a:off x="4953370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C9D0AC-BF53-4651-B9F7-B7A39391C381}"/>
              </a:ext>
            </a:extLst>
          </p:cNvPr>
          <p:cNvSpPr/>
          <p:nvPr/>
        </p:nvSpPr>
        <p:spPr>
          <a:xfrm>
            <a:off x="854182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976DD6-9235-4FA6-8A97-DD0D553C6ED5}"/>
              </a:ext>
            </a:extLst>
          </p:cNvPr>
          <p:cNvSpPr/>
          <p:nvPr/>
        </p:nvSpPr>
        <p:spPr>
          <a:xfrm>
            <a:off x="2878173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432829-D0A3-40DC-95E7-273B73074186}"/>
              </a:ext>
            </a:extLst>
          </p:cNvPr>
          <p:cNvSpPr/>
          <p:nvPr/>
        </p:nvSpPr>
        <p:spPr>
          <a:xfrm>
            <a:off x="90003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07616A-C239-40C4-A218-22CCF207A511}"/>
              </a:ext>
            </a:extLst>
          </p:cNvPr>
          <p:cNvSpPr/>
          <p:nvPr/>
        </p:nvSpPr>
        <p:spPr>
          <a:xfrm>
            <a:off x="154372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AC1A1-305F-4FCD-9072-81B5029FD158}"/>
              </a:ext>
            </a:extLst>
          </p:cNvPr>
          <p:cNvSpPr/>
          <p:nvPr/>
        </p:nvSpPr>
        <p:spPr>
          <a:xfrm>
            <a:off x="2187425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DA6D02-0E3D-4CED-B21D-EF1ED1E4C1BC}"/>
              </a:ext>
            </a:extLst>
          </p:cNvPr>
          <p:cNvSpPr/>
          <p:nvPr/>
        </p:nvSpPr>
        <p:spPr>
          <a:xfrm>
            <a:off x="292402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81C17D-60F2-4873-9FC6-14B0534CE0DA}"/>
              </a:ext>
            </a:extLst>
          </p:cNvPr>
          <p:cNvSpPr/>
          <p:nvPr/>
        </p:nvSpPr>
        <p:spPr>
          <a:xfrm>
            <a:off x="356772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A7A5E6-AA2D-4439-B5BE-334024736FC6}"/>
              </a:ext>
            </a:extLst>
          </p:cNvPr>
          <p:cNvSpPr/>
          <p:nvPr/>
        </p:nvSpPr>
        <p:spPr>
          <a:xfrm>
            <a:off x="4211416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2748D57-3C93-4881-BEB4-C761693DB973}"/>
              </a:ext>
            </a:extLst>
          </p:cNvPr>
          <p:cNvSpPr/>
          <p:nvPr/>
        </p:nvSpPr>
        <p:spPr>
          <a:xfrm>
            <a:off x="5004576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5AF3C5-FB85-4416-A126-7C678DADD95B}"/>
              </a:ext>
            </a:extLst>
          </p:cNvPr>
          <p:cNvSpPr/>
          <p:nvPr/>
        </p:nvSpPr>
        <p:spPr>
          <a:xfrm>
            <a:off x="7028567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7483D-562C-4608-AC16-2C7D4DDA4A2A}"/>
              </a:ext>
            </a:extLst>
          </p:cNvPr>
          <p:cNvSpPr/>
          <p:nvPr/>
        </p:nvSpPr>
        <p:spPr>
          <a:xfrm>
            <a:off x="5050427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5E367-0711-4B95-97EF-67A264FDE933}"/>
              </a:ext>
            </a:extLst>
          </p:cNvPr>
          <p:cNvSpPr/>
          <p:nvPr/>
        </p:nvSpPr>
        <p:spPr>
          <a:xfrm>
            <a:off x="569412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CA0092F-AFF5-423D-8F65-34BF0B3FF5BE}"/>
              </a:ext>
            </a:extLst>
          </p:cNvPr>
          <p:cNvSpPr/>
          <p:nvPr/>
        </p:nvSpPr>
        <p:spPr>
          <a:xfrm>
            <a:off x="633781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8FFE41-7F9E-45B7-8897-CFF2833D66D7}"/>
              </a:ext>
            </a:extLst>
          </p:cNvPr>
          <p:cNvSpPr/>
          <p:nvPr/>
        </p:nvSpPr>
        <p:spPr>
          <a:xfrm>
            <a:off x="7074418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89FCA9-BEB6-4F03-8805-D7540DA4ED99}"/>
              </a:ext>
            </a:extLst>
          </p:cNvPr>
          <p:cNvSpPr/>
          <p:nvPr/>
        </p:nvSpPr>
        <p:spPr>
          <a:xfrm>
            <a:off x="771811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AE9C55-2607-43A7-91B5-B5F37A51E574}"/>
              </a:ext>
            </a:extLst>
          </p:cNvPr>
          <p:cNvSpPr/>
          <p:nvPr/>
        </p:nvSpPr>
        <p:spPr>
          <a:xfrm>
            <a:off x="836181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439091" y="27350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439091" y="34226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811159" y="3108129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781899" y="3108129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781631" y="3051339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5A152-B5D9-488E-BE7B-119CDA2F3B30}"/>
              </a:ext>
            </a:extLst>
          </p:cNvPr>
          <p:cNvSpPr/>
          <p:nvPr/>
        </p:nvSpPr>
        <p:spPr>
          <a:xfrm>
            <a:off x="1624986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DFF1CB-9206-48D0-A2DD-B5E82765F894}"/>
              </a:ext>
            </a:extLst>
          </p:cNvPr>
          <p:cNvSpPr/>
          <p:nvPr/>
        </p:nvSpPr>
        <p:spPr>
          <a:xfrm>
            <a:off x="1679125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9DF4E6-BD11-4D29-90DF-A408A70CBD68}"/>
              </a:ext>
            </a:extLst>
          </p:cNvPr>
          <p:cNvSpPr/>
          <p:nvPr/>
        </p:nvSpPr>
        <p:spPr>
          <a:xfrm>
            <a:off x="173622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8D660-408E-400E-8E99-5E065C1FEC38}"/>
              </a:ext>
            </a:extLst>
          </p:cNvPr>
          <p:cNvSpPr/>
          <p:nvPr/>
        </p:nvSpPr>
        <p:spPr>
          <a:xfrm>
            <a:off x="179332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D5F3C7-00CF-424B-8425-EEC948FDF13C}"/>
              </a:ext>
            </a:extLst>
          </p:cNvPr>
          <p:cNvSpPr/>
          <p:nvPr/>
        </p:nvSpPr>
        <p:spPr>
          <a:xfrm>
            <a:off x="2354369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09F362-D946-4AD6-AF7B-232EB502A34C}"/>
              </a:ext>
            </a:extLst>
          </p:cNvPr>
          <p:cNvSpPr/>
          <p:nvPr/>
        </p:nvSpPr>
        <p:spPr>
          <a:xfrm>
            <a:off x="2411466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E7C133-3668-4C3E-8972-939E08D4BDB1}"/>
              </a:ext>
            </a:extLst>
          </p:cNvPr>
          <p:cNvSpPr/>
          <p:nvPr/>
        </p:nvSpPr>
        <p:spPr>
          <a:xfrm>
            <a:off x="1679125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41B189-90C9-4A20-8CEA-419FC40717B0}"/>
              </a:ext>
            </a:extLst>
          </p:cNvPr>
          <p:cNvSpPr/>
          <p:nvPr/>
        </p:nvSpPr>
        <p:spPr>
          <a:xfrm>
            <a:off x="173622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300A1A-D0F4-4B21-9458-DD1AB1704B34}"/>
              </a:ext>
            </a:extLst>
          </p:cNvPr>
          <p:cNvSpPr/>
          <p:nvPr/>
        </p:nvSpPr>
        <p:spPr>
          <a:xfrm>
            <a:off x="179332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61946-9758-4517-8801-9D2F3132022D}"/>
              </a:ext>
            </a:extLst>
          </p:cNvPr>
          <p:cNvSpPr/>
          <p:nvPr/>
        </p:nvSpPr>
        <p:spPr>
          <a:xfrm>
            <a:off x="2354369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495C9E-9958-4510-B2CE-CEC2CA83A415}"/>
              </a:ext>
            </a:extLst>
          </p:cNvPr>
          <p:cNvSpPr/>
          <p:nvPr/>
        </p:nvSpPr>
        <p:spPr>
          <a:xfrm>
            <a:off x="2411466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1EEDA0-FE48-4513-9387-45FE21DB4E2D}"/>
              </a:ext>
            </a:extLst>
          </p:cNvPr>
          <p:cNvSpPr/>
          <p:nvPr/>
        </p:nvSpPr>
        <p:spPr>
          <a:xfrm>
            <a:off x="3080254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C471BD-C82B-422C-8042-5B31ACE96FD1}"/>
              </a:ext>
            </a:extLst>
          </p:cNvPr>
          <p:cNvSpPr/>
          <p:nvPr/>
        </p:nvSpPr>
        <p:spPr>
          <a:xfrm>
            <a:off x="3134393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C5FAC4-E897-46F5-B2C9-45AFE7187B63}"/>
              </a:ext>
            </a:extLst>
          </p:cNvPr>
          <p:cNvSpPr/>
          <p:nvPr/>
        </p:nvSpPr>
        <p:spPr>
          <a:xfrm>
            <a:off x="3191491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6917C3-024E-4674-A0C2-F4CFFC82476D}"/>
              </a:ext>
            </a:extLst>
          </p:cNvPr>
          <p:cNvSpPr/>
          <p:nvPr/>
        </p:nvSpPr>
        <p:spPr>
          <a:xfrm>
            <a:off x="3248588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89324-E83C-4CD3-BBB7-2236C68B057E}"/>
              </a:ext>
            </a:extLst>
          </p:cNvPr>
          <p:cNvSpPr/>
          <p:nvPr/>
        </p:nvSpPr>
        <p:spPr>
          <a:xfrm>
            <a:off x="380963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ED8D71-9C02-4B82-A0F6-17F938F3AD67}"/>
              </a:ext>
            </a:extLst>
          </p:cNvPr>
          <p:cNvSpPr/>
          <p:nvPr/>
        </p:nvSpPr>
        <p:spPr>
          <a:xfrm>
            <a:off x="386673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1B0A6C-4F21-4802-8A17-40B35AE6DEEA}"/>
              </a:ext>
            </a:extLst>
          </p:cNvPr>
          <p:cNvSpPr/>
          <p:nvPr/>
        </p:nvSpPr>
        <p:spPr>
          <a:xfrm>
            <a:off x="3134393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CDEE46-B78D-4E7F-94D9-9B7C2D0717C1}"/>
              </a:ext>
            </a:extLst>
          </p:cNvPr>
          <p:cNvSpPr/>
          <p:nvPr/>
        </p:nvSpPr>
        <p:spPr>
          <a:xfrm>
            <a:off x="3191491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E35E30-5F78-4BE6-873E-6DB7F71104CC}"/>
              </a:ext>
            </a:extLst>
          </p:cNvPr>
          <p:cNvSpPr/>
          <p:nvPr/>
        </p:nvSpPr>
        <p:spPr>
          <a:xfrm>
            <a:off x="3248588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CCCC949-5CBE-471F-A1F2-61241BE3294F}"/>
              </a:ext>
            </a:extLst>
          </p:cNvPr>
          <p:cNvSpPr/>
          <p:nvPr/>
        </p:nvSpPr>
        <p:spPr>
          <a:xfrm>
            <a:off x="380963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B0D898-617D-4BD7-8E31-E90DCD1FCA68}"/>
              </a:ext>
            </a:extLst>
          </p:cNvPr>
          <p:cNvSpPr/>
          <p:nvPr/>
        </p:nvSpPr>
        <p:spPr>
          <a:xfrm>
            <a:off x="386673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501FD7-574F-471A-A993-C287C036A332}"/>
              </a:ext>
            </a:extLst>
          </p:cNvPr>
          <p:cNvSpPr/>
          <p:nvPr/>
        </p:nvSpPr>
        <p:spPr>
          <a:xfrm>
            <a:off x="4531950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D5C112-3E72-48EC-93DE-35D67BD1FE33}"/>
              </a:ext>
            </a:extLst>
          </p:cNvPr>
          <p:cNvSpPr/>
          <p:nvPr/>
        </p:nvSpPr>
        <p:spPr>
          <a:xfrm>
            <a:off x="4586089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D87F4D-3470-4672-A1AD-14242AEA06AC}"/>
              </a:ext>
            </a:extLst>
          </p:cNvPr>
          <p:cNvSpPr/>
          <p:nvPr/>
        </p:nvSpPr>
        <p:spPr>
          <a:xfrm>
            <a:off x="464318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91732-E6AA-4D8A-90CD-B90917412C76}"/>
              </a:ext>
            </a:extLst>
          </p:cNvPr>
          <p:cNvSpPr/>
          <p:nvPr/>
        </p:nvSpPr>
        <p:spPr>
          <a:xfrm>
            <a:off x="470028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C3DEBE5-698F-4AC9-A792-BA81C619B333}"/>
              </a:ext>
            </a:extLst>
          </p:cNvPr>
          <p:cNvSpPr/>
          <p:nvPr/>
        </p:nvSpPr>
        <p:spPr>
          <a:xfrm>
            <a:off x="526133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2095FC-7A02-4398-961D-70FB85185E12}"/>
              </a:ext>
            </a:extLst>
          </p:cNvPr>
          <p:cNvSpPr/>
          <p:nvPr/>
        </p:nvSpPr>
        <p:spPr>
          <a:xfrm>
            <a:off x="531843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6895D6D-41F7-44D5-94C0-9A85DE4A48D3}"/>
              </a:ext>
            </a:extLst>
          </p:cNvPr>
          <p:cNvSpPr/>
          <p:nvPr/>
        </p:nvSpPr>
        <p:spPr>
          <a:xfrm>
            <a:off x="4586089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B7CC151-48A5-468B-98F8-799FB5F586A0}"/>
              </a:ext>
            </a:extLst>
          </p:cNvPr>
          <p:cNvSpPr/>
          <p:nvPr/>
        </p:nvSpPr>
        <p:spPr>
          <a:xfrm>
            <a:off x="464318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E8987EC-53AB-4B8F-ABCB-5C90BFEEB2C1}"/>
              </a:ext>
            </a:extLst>
          </p:cNvPr>
          <p:cNvSpPr/>
          <p:nvPr/>
        </p:nvSpPr>
        <p:spPr>
          <a:xfrm>
            <a:off x="470028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F9CE46-C82A-409E-A82D-C90A5EAB3F22}"/>
              </a:ext>
            </a:extLst>
          </p:cNvPr>
          <p:cNvSpPr/>
          <p:nvPr/>
        </p:nvSpPr>
        <p:spPr>
          <a:xfrm>
            <a:off x="526133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0D6C710-4E11-4C65-9981-38BC054F719C}"/>
              </a:ext>
            </a:extLst>
          </p:cNvPr>
          <p:cNvSpPr/>
          <p:nvPr/>
        </p:nvSpPr>
        <p:spPr>
          <a:xfrm>
            <a:off x="531843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900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59949" y="198437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28604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60488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92372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28604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604885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92372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28604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604885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923726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966714" y="340503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285556" y="3405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604397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966714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285556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604397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966714" y="404271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285556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604397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642961" y="340118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96180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280644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642961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961803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280644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642961" y="4038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96180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280644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205809" y="336738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843142" y="39914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206475" y="336055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518953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899884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216447" y="40155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7F11-74E9-4C39-8FB9-B3C2B6882900}"/>
              </a:ext>
            </a:extLst>
          </p:cNvPr>
          <p:cNvSpPr/>
          <p:nvPr/>
        </p:nvSpPr>
        <p:spPr>
          <a:xfrm>
            <a:off x="580286" y="1672550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8BCF9E5-CC17-4F47-9EE0-792B3F19077F}"/>
              </a:ext>
            </a:extLst>
          </p:cNvPr>
          <p:cNvSpPr/>
          <p:nvPr/>
        </p:nvSpPr>
        <p:spPr>
          <a:xfrm>
            <a:off x="580286" y="2374809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B600663-EF85-4989-A00E-53B798F18E65}"/>
              </a:ext>
            </a:extLst>
          </p:cNvPr>
          <p:cNvSpPr/>
          <p:nvPr/>
        </p:nvSpPr>
        <p:spPr>
          <a:xfrm>
            <a:off x="580286" y="307706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8E446E-C3B2-4565-996B-F1011A2354DB}"/>
              </a:ext>
            </a:extLst>
          </p:cNvPr>
          <p:cNvGrpSpPr/>
          <p:nvPr/>
        </p:nvGrpSpPr>
        <p:grpSpPr>
          <a:xfrm>
            <a:off x="635858" y="1725811"/>
            <a:ext cx="5540555" cy="590475"/>
            <a:chOff x="1240635" y="1940584"/>
            <a:chExt cx="3465282" cy="59047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6DCF67-E705-40FE-8274-44163B1DA58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FCE797F-C251-428E-8F0C-F6DAB8F15F0C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6C180F6-F059-43FD-8430-3108C6B8BF8B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51DED3-B841-489A-BF05-26109F4DD70F}"/>
              </a:ext>
            </a:extLst>
          </p:cNvPr>
          <p:cNvSpPr/>
          <p:nvPr/>
        </p:nvSpPr>
        <p:spPr>
          <a:xfrm>
            <a:off x="69072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5B73FB-B7ED-4B0C-8713-F8772CA758B2}"/>
              </a:ext>
            </a:extLst>
          </p:cNvPr>
          <p:cNvSpPr/>
          <p:nvPr/>
        </p:nvSpPr>
        <p:spPr>
          <a:xfrm>
            <a:off x="126976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CF2E712-74C5-4AEE-A90D-230282E6611A}"/>
              </a:ext>
            </a:extLst>
          </p:cNvPr>
          <p:cNvSpPr/>
          <p:nvPr/>
        </p:nvSpPr>
        <p:spPr>
          <a:xfrm>
            <a:off x="184880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77D9120-8757-4C4E-AD60-7C49E00ECD60}"/>
              </a:ext>
            </a:extLst>
          </p:cNvPr>
          <p:cNvSpPr/>
          <p:nvPr/>
        </p:nvSpPr>
        <p:spPr>
          <a:xfrm>
            <a:off x="745589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3B5794C-FA0F-4370-AEF9-1CDC54B55617}"/>
              </a:ext>
            </a:extLst>
          </p:cNvPr>
          <p:cNvSpPr/>
          <p:nvPr/>
        </p:nvSpPr>
        <p:spPr>
          <a:xfrm>
            <a:off x="1324628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0E23692-6793-42AD-8F67-525F534FE25B}"/>
              </a:ext>
            </a:extLst>
          </p:cNvPr>
          <p:cNvSpPr/>
          <p:nvPr/>
        </p:nvSpPr>
        <p:spPr>
          <a:xfrm>
            <a:off x="1903669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4CAA166-21C0-41CC-90A4-35442A710EF5}"/>
              </a:ext>
            </a:extLst>
          </p:cNvPr>
          <p:cNvSpPr/>
          <p:nvPr/>
        </p:nvSpPr>
        <p:spPr>
          <a:xfrm>
            <a:off x="2537573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823863-10DB-4A87-AF87-BD9B7A535438}"/>
              </a:ext>
            </a:extLst>
          </p:cNvPr>
          <p:cNvSpPr/>
          <p:nvPr/>
        </p:nvSpPr>
        <p:spPr>
          <a:xfrm>
            <a:off x="311661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6A356B-D2ED-419A-93EB-52FAAC67967F}"/>
              </a:ext>
            </a:extLst>
          </p:cNvPr>
          <p:cNvSpPr/>
          <p:nvPr/>
        </p:nvSpPr>
        <p:spPr>
          <a:xfrm>
            <a:off x="369565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2C36BC8-9BFF-4032-B9AB-0C4702A2BCD1}"/>
              </a:ext>
            </a:extLst>
          </p:cNvPr>
          <p:cNvSpPr/>
          <p:nvPr/>
        </p:nvSpPr>
        <p:spPr>
          <a:xfrm>
            <a:off x="2592438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19A66626-D2BE-4C5A-901E-7D387014ABC7}"/>
              </a:ext>
            </a:extLst>
          </p:cNvPr>
          <p:cNvSpPr/>
          <p:nvPr/>
        </p:nvSpPr>
        <p:spPr>
          <a:xfrm>
            <a:off x="3171477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0CCB05E-96BD-4FF0-899A-C892879C5F29}"/>
              </a:ext>
            </a:extLst>
          </p:cNvPr>
          <p:cNvSpPr/>
          <p:nvPr/>
        </p:nvSpPr>
        <p:spPr>
          <a:xfrm>
            <a:off x="3750518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0BCE0A3-8380-40A9-AC37-2EC59C9B1102}"/>
              </a:ext>
            </a:extLst>
          </p:cNvPr>
          <p:cNvSpPr/>
          <p:nvPr/>
        </p:nvSpPr>
        <p:spPr>
          <a:xfrm>
            <a:off x="438442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41D031F-A254-4B6D-9A4E-A80C364F1BF9}"/>
              </a:ext>
            </a:extLst>
          </p:cNvPr>
          <p:cNvSpPr/>
          <p:nvPr/>
        </p:nvSpPr>
        <p:spPr>
          <a:xfrm>
            <a:off x="496346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4BE4119-2D78-4B5E-A15A-C8033ECA3BCE}"/>
              </a:ext>
            </a:extLst>
          </p:cNvPr>
          <p:cNvSpPr/>
          <p:nvPr/>
        </p:nvSpPr>
        <p:spPr>
          <a:xfrm>
            <a:off x="554250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BE30FD-603F-4AB5-B530-3590DBAD6C92}"/>
              </a:ext>
            </a:extLst>
          </p:cNvPr>
          <p:cNvSpPr/>
          <p:nvPr/>
        </p:nvSpPr>
        <p:spPr>
          <a:xfrm>
            <a:off x="4439290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41AFB6F-C9E2-4646-A0D5-F679E1194A47}"/>
              </a:ext>
            </a:extLst>
          </p:cNvPr>
          <p:cNvSpPr/>
          <p:nvPr/>
        </p:nvSpPr>
        <p:spPr>
          <a:xfrm>
            <a:off x="5018329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B14E12B-FAE6-436C-BE94-4363BC668DB9}"/>
              </a:ext>
            </a:extLst>
          </p:cNvPr>
          <p:cNvSpPr/>
          <p:nvPr/>
        </p:nvSpPr>
        <p:spPr>
          <a:xfrm>
            <a:off x="5597370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93645052-48CF-4806-9E2B-0FBF7268E9E3}"/>
              </a:ext>
            </a:extLst>
          </p:cNvPr>
          <p:cNvGrpSpPr/>
          <p:nvPr/>
        </p:nvGrpSpPr>
        <p:grpSpPr>
          <a:xfrm>
            <a:off x="635858" y="2427042"/>
            <a:ext cx="5540555" cy="590475"/>
            <a:chOff x="1240635" y="1940584"/>
            <a:chExt cx="3465282" cy="590475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C0E47E4-BA84-461E-A6C8-2578F2D8D0C0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E2FA8BD-14E7-4D18-BCD1-8BAA2CE2E1A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44361DF-B169-4DFC-999F-3DB2816BD1AD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08CA991-217A-4745-A764-3407E517144A}"/>
              </a:ext>
            </a:extLst>
          </p:cNvPr>
          <p:cNvSpPr/>
          <p:nvPr/>
        </p:nvSpPr>
        <p:spPr>
          <a:xfrm>
            <a:off x="69072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885FAF0-F7BB-492E-BE77-7ED2404D1DCD}"/>
              </a:ext>
            </a:extLst>
          </p:cNvPr>
          <p:cNvSpPr/>
          <p:nvPr/>
        </p:nvSpPr>
        <p:spPr>
          <a:xfrm>
            <a:off x="126976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E5DA22-6142-484D-B22C-0E62E18465ED}"/>
              </a:ext>
            </a:extLst>
          </p:cNvPr>
          <p:cNvSpPr/>
          <p:nvPr/>
        </p:nvSpPr>
        <p:spPr>
          <a:xfrm>
            <a:off x="184880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2AFCAE8-E024-41D5-9DC6-BF399E11A59E}"/>
              </a:ext>
            </a:extLst>
          </p:cNvPr>
          <p:cNvSpPr/>
          <p:nvPr/>
        </p:nvSpPr>
        <p:spPr>
          <a:xfrm>
            <a:off x="745589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63591BB-B514-492E-B2F3-F12F812EF699}"/>
              </a:ext>
            </a:extLst>
          </p:cNvPr>
          <p:cNvSpPr/>
          <p:nvPr/>
        </p:nvSpPr>
        <p:spPr>
          <a:xfrm>
            <a:off x="1324628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06CA952-CF97-4F99-AABA-4EF2195695C5}"/>
              </a:ext>
            </a:extLst>
          </p:cNvPr>
          <p:cNvSpPr/>
          <p:nvPr/>
        </p:nvSpPr>
        <p:spPr>
          <a:xfrm>
            <a:off x="1903669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6AB44D-6C1E-45C2-8B25-F5D4CDCD79AD}"/>
              </a:ext>
            </a:extLst>
          </p:cNvPr>
          <p:cNvSpPr/>
          <p:nvPr/>
        </p:nvSpPr>
        <p:spPr>
          <a:xfrm>
            <a:off x="2537573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2A8782D-11C5-4F4A-99AE-1655034C2A33}"/>
              </a:ext>
            </a:extLst>
          </p:cNvPr>
          <p:cNvSpPr/>
          <p:nvPr/>
        </p:nvSpPr>
        <p:spPr>
          <a:xfrm>
            <a:off x="311661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CCFDC40-5C51-43F0-A957-84AB423647FD}"/>
              </a:ext>
            </a:extLst>
          </p:cNvPr>
          <p:cNvSpPr/>
          <p:nvPr/>
        </p:nvSpPr>
        <p:spPr>
          <a:xfrm>
            <a:off x="369565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273241D-80E1-478B-9174-6AF1315CA9ED}"/>
              </a:ext>
            </a:extLst>
          </p:cNvPr>
          <p:cNvSpPr/>
          <p:nvPr/>
        </p:nvSpPr>
        <p:spPr>
          <a:xfrm>
            <a:off x="2592438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5EEF95A-8EBD-422E-8792-BBD3C2D33060}"/>
              </a:ext>
            </a:extLst>
          </p:cNvPr>
          <p:cNvSpPr/>
          <p:nvPr/>
        </p:nvSpPr>
        <p:spPr>
          <a:xfrm>
            <a:off x="3171477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6C5DDE2-CC3E-4364-B7E1-3F1F1EC73CF6}"/>
              </a:ext>
            </a:extLst>
          </p:cNvPr>
          <p:cNvSpPr/>
          <p:nvPr/>
        </p:nvSpPr>
        <p:spPr>
          <a:xfrm>
            <a:off x="3750518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92C8145-131F-4C7B-B741-C22E19D55EC0}"/>
              </a:ext>
            </a:extLst>
          </p:cNvPr>
          <p:cNvSpPr/>
          <p:nvPr/>
        </p:nvSpPr>
        <p:spPr>
          <a:xfrm>
            <a:off x="438442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776B457-B008-42F9-9696-BF29FBE826DE}"/>
              </a:ext>
            </a:extLst>
          </p:cNvPr>
          <p:cNvSpPr/>
          <p:nvPr/>
        </p:nvSpPr>
        <p:spPr>
          <a:xfrm>
            <a:off x="496346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1C2438-80D4-4A8F-B6DF-D08E0EEF9C0E}"/>
              </a:ext>
            </a:extLst>
          </p:cNvPr>
          <p:cNvSpPr/>
          <p:nvPr/>
        </p:nvSpPr>
        <p:spPr>
          <a:xfrm>
            <a:off x="554250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D02742E-2423-4DBA-A54A-086D4D6CFD3A}"/>
              </a:ext>
            </a:extLst>
          </p:cNvPr>
          <p:cNvSpPr/>
          <p:nvPr/>
        </p:nvSpPr>
        <p:spPr>
          <a:xfrm>
            <a:off x="4439290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1EDF274-3018-464E-B6B5-4C89AAE31141}"/>
              </a:ext>
            </a:extLst>
          </p:cNvPr>
          <p:cNvSpPr/>
          <p:nvPr/>
        </p:nvSpPr>
        <p:spPr>
          <a:xfrm>
            <a:off x="5018329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737C345-65BE-4397-AC6B-1CD8B8769535}"/>
              </a:ext>
            </a:extLst>
          </p:cNvPr>
          <p:cNvSpPr/>
          <p:nvPr/>
        </p:nvSpPr>
        <p:spPr>
          <a:xfrm>
            <a:off x="5597370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499AC8A-6A41-436D-B41C-45DCB7A97279}"/>
              </a:ext>
            </a:extLst>
          </p:cNvPr>
          <p:cNvGrpSpPr/>
          <p:nvPr/>
        </p:nvGrpSpPr>
        <p:grpSpPr>
          <a:xfrm>
            <a:off x="637477" y="3135589"/>
            <a:ext cx="5540555" cy="590475"/>
            <a:chOff x="1240635" y="1940584"/>
            <a:chExt cx="3465282" cy="590475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FD2F678-CAEC-4D04-A30C-E1D14039933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9A3AD54-7798-4B6C-838A-027A15B96B3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7C157A-BD6B-4688-8045-B98AEEC85D38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E678FA7-5A6C-4479-BCD5-BDC9AFBE0EBE}"/>
              </a:ext>
            </a:extLst>
          </p:cNvPr>
          <p:cNvSpPr/>
          <p:nvPr/>
        </p:nvSpPr>
        <p:spPr>
          <a:xfrm>
            <a:off x="69234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5C25213-260C-45EB-91A7-DFB0224F56B2}"/>
              </a:ext>
            </a:extLst>
          </p:cNvPr>
          <p:cNvSpPr/>
          <p:nvPr/>
        </p:nvSpPr>
        <p:spPr>
          <a:xfrm>
            <a:off x="127138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732E13B-5B37-41B8-9584-B911B14B644D}"/>
              </a:ext>
            </a:extLst>
          </p:cNvPr>
          <p:cNvSpPr/>
          <p:nvPr/>
        </p:nvSpPr>
        <p:spPr>
          <a:xfrm>
            <a:off x="185042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6EB1F38-34AF-41A1-9111-51CC2F1967BD}"/>
              </a:ext>
            </a:extLst>
          </p:cNvPr>
          <p:cNvSpPr/>
          <p:nvPr/>
        </p:nvSpPr>
        <p:spPr>
          <a:xfrm>
            <a:off x="747208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3241F86-DC1B-4EA4-9775-DC453A3C8EE4}"/>
              </a:ext>
            </a:extLst>
          </p:cNvPr>
          <p:cNvSpPr/>
          <p:nvPr/>
        </p:nvSpPr>
        <p:spPr>
          <a:xfrm>
            <a:off x="1326247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4B2483D-BC19-409D-84DF-5C08EA16297D}"/>
              </a:ext>
            </a:extLst>
          </p:cNvPr>
          <p:cNvSpPr/>
          <p:nvPr/>
        </p:nvSpPr>
        <p:spPr>
          <a:xfrm>
            <a:off x="1905288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4878DAF-815B-41D8-AB7C-4A72D93E1799}"/>
              </a:ext>
            </a:extLst>
          </p:cNvPr>
          <p:cNvSpPr/>
          <p:nvPr/>
        </p:nvSpPr>
        <p:spPr>
          <a:xfrm>
            <a:off x="2539192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FEA2B07-CE02-4022-81E3-A3FBF4EAFA31}"/>
              </a:ext>
            </a:extLst>
          </p:cNvPr>
          <p:cNvSpPr/>
          <p:nvPr/>
        </p:nvSpPr>
        <p:spPr>
          <a:xfrm>
            <a:off x="311823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540F9D6-225D-40B7-92EC-4B8BB388CF47}"/>
              </a:ext>
            </a:extLst>
          </p:cNvPr>
          <p:cNvSpPr/>
          <p:nvPr/>
        </p:nvSpPr>
        <p:spPr>
          <a:xfrm>
            <a:off x="369727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190E9A8F-338A-403D-9F58-3DBC1E46F41A}"/>
              </a:ext>
            </a:extLst>
          </p:cNvPr>
          <p:cNvSpPr/>
          <p:nvPr/>
        </p:nvSpPr>
        <p:spPr>
          <a:xfrm>
            <a:off x="2594057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617AE2-98DB-4624-B5DC-0A73746B2A7D}"/>
              </a:ext>
            </a:extLst>
          </p:cNvPr>
          <p:cNvSpPr/>
          <p:nvPr/>
        </p:nvSpPr>
        <p:spPr>
          <a:xfrm>
            <a:off x="3173096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504D785-65D9-4C2E-A95F-1820899BBFEA}"/>
              </a:ext>
            </a:extLst>
          </p:cNvPr>
          <p:cNvSpPr/>
          <p:nvPr/>
        </p:nvSpPr>
        <p:spPr>
          <a:xfrm>
            <a:off x="3752137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ABA12E24-D818-4FEF-9B83-1BBFEF8EC2FD}"/>
              </a:ext>
            </a:extLst>
          </p:cNvPr>
          <p:cNvSpPr/>
          <p:nvPr/>
        </p:nvSpPr>
        <p:spPr>
          <a:xfrm>
            <a:off x="438604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058E94F-3E72-4322-80D0-BCF579FA9BE6}"/>
              </a:ext>
            </a:extLst>
          </p:cNvPr>
          <p:cNvSpPr/>
          <p:nvPr/>
        </p:nvSpPr>
        <p:spPr>
          <a:xfrm>
            <a:off x="496508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04691A39-5759-4447-9064-EE7AE45F650D}"/>
              </a:ext>
            </a:extLst>
          </p:cNvPr>
          <p:cNvSpPr/>
          <p:nvPr/>
        </p:nvSpPr>
        <p:spPr>
          <a:xfrm>
            <a:off x="554412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7D76C1-0B8A-4B8B-AD5F-E87E5E6622A7}"/>
              </a:ext>
            </a:extLst>
          </p:cNvPr>
          <p:cNvSpPr/>
          <p:nvPr/>
        </p:nvSpPr>
        <p:spPr>
          <a:xfrm>
            <a:off x="4440909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305881-8AAB-43CD-BE51-311B39BA2778}"/>
              </a:ext>
            </a:extLst>
          </p:cNvPr>
          <p:cNvSpPr/>
          <p:nvPr/>
        </p:nvSpPr>
        <p:spPr>
          <a:xfrm>
            <a:off x="5019948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573472D-CCF2-4F42-9ACF-4AADD382E422}"/>
              </a:ext>
            </a:extLst>
          </p:cNvPr>
          <p:cNvSpPr/>
          <p:nvPr/>
        </p:nvSpPr>
        <p:spPr>
          <a:xfrm>
            <a:off x="5598989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F588B04C-A55D-4FB9-A32A-5C21C680620D}"/>
              </a:ext>
            </a:extLst>
          </p:cNvPr>
          <p:cNvSpPr/>
          <p:nvPr/>
        </p:nvSpPr>
        <p:spPr>
          <a:xfrm>
            <a:off x="585548" y="406827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B0B340C-718F-4FE8-8F9F-ECEB2B07B723}"/>
              </a:ext>
            </a:extLst>
          </p:cNvPr>
          <p:cNvSpPr/>
          <p:nvPr/>
        </p:nvSpPr>
        <p:spPr>
          <a:xfrm>
            <a:off x="585548" y="4770537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17D44F5-517B-484F-B71B-384914A21954}"/>
              </a:ext>
            </a:extLst>
          </p:cNvPr>
          <p:cNvSpPr/>
          <p:nvPr/>
        </p:nvSpPr>
        <p:spPr>
          <a:xfrm>
            <a:off x="585548" y="5472796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44C1CBC-CB41-4183-9FE8-4C55F16ECEB9}"/>
              </a:ext>
            </a:extLst>
          </p:cNvPr>
          <p:cNvGrpSpPr/>
          <p:nvPr/>
        </p:nvGrpSpPr>
        <p:grpSpPr>
          <a:xfrm>
            <a:off x="641120" y="4121539"/>
            <a:ext cx="5540555" cy="590475"/>
            <a:chOff x="1240635" y="1940584"/>
            <a:chExt cx="3465282" cy="590475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F6B340C-F67A-49C4-94E3-416186DBE69C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2DD8C38-70FB-48E4-B759-5A457DABB33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19059C8-54E6-49B9-9978-3ACB14F69E29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C07F238-98E2-4ED6-8D63-CEE704BAF7E8}"/>
              </a:ext>
            </a:extLst>
          </p:cNvPr>
          <p:cNvSpPr/>
          <p:nvPr/>
        </p:nvSpPr>
        <p:spPr>
          <a:xfrm>
            <a:off x="69598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476982C-08A8-4AB1-AFBC-EF082A90DDE0}"/>
              </a:ext>
            </a:extLst>
          </p:cNvPr>
          <p:cNvSpPr/>
          <p:nvPr/>
        </p:nvSpPr>
        <p:spPr>
          <a:xfrm>
            <a:off x="127502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D9A4E7D-5F09-4C3D-8D83-F3DF35DF6727}"/>
              </a:ext>
            </a:extLst>
          </p:cNvPr>
          <p:cNvSpPr/>
          <p:nvPr/>
        </p:nvSpPr>
        <p:spPr>
          <a:xfrm>
            <a:off x="185406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0CDD227C-F6B6-4751-A257-AD84372A3086}"/>
              </a:ext>
            </a:extLst>
          </p:cNvPr>
          <p:cNvSpPr/>
          <p:nvPr/>
        </p:nvSpPr>
        <p:spPr>
          <a:xfrm>
            <a:off x="750851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A70B587-2B3D-4B04-8AD3-4B1132235E11}"/>
              </a:ext>
            </a:extLst>
          </p:cNvPr>
          <p:cNvSpPr/>
          <p:nvPr/>
        </p:nvSpPr>
        <p:spPr>
          <a:xfrm>
            <a:off x="1329890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218220D-6839-4B7C-8D49-660A3A0747F8}"/>
              </a:ext>
            </a:extLst>
          </p:cNvPr>
          <p:cNvSpPr/>
          <p:nvPr/>
        </p:nvSpPr>
        <p:spPr>
          <a:xfrm>
            <a:off x="1908931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D7EEA49-5BBE-4B1A-869E-D55B93739BA8}"/>
              </a:ext>
            </a:extLst>
          </p:cNvPr>
          <p:cNvSpPr/>
          <p:nvPr/>
        </p:nvSpPr>
        <p:spPr>
          <a:xfrm>
            <a:off x="2542835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820C415-A387-4F47-A062-D7CF8F15315F}"/>
              </a:ext>
            </a:extLst>
          </p:cNvPr>
          <p:cNvSpPr/>
          <p:nvPr/>
        </p:nvSpPr>
        <p:spPr>
          <a:xfrm>
            <a:off x="312187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5017AD-F84E-413F-BB28-578AC00B80BB}"/>
              </a:ext>
            </a:extLst>
          </p:cNvPr>
          <p:cNvSpPr/>
          <p:nvPr/>
        </p:nvSpPr>
        <p:spPr>
          <a:xfrm>
            <a:off x="370091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5690C63-FB4E-45D0-B2BB-0FAA25ECD45A}"/>
              </a:ext>
            </a:extLst>
          </p:cNvPr>
          <p:cNvSpPr/>
          <p:nvPr/>
        </p:nvSpPr>
        <p:spPr>
          <a:xfrm>
            <a:off x="2597700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538E35-7385-41BA-A222-ACAC3FA90138}"/>
              </a:ext>
            </a:extLst>
          </p:cNvPr>
          <p:cNvSpPr/>
          <p:nvPr/>
        </p:nvSpPr>
        <p:spPr>
          <a:xfrm>
            <a:off x="3176739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24D871D-4C93-41E5-9648-33A76F933065}"/>
              </a:ext>
            </a:extLst>
          </p:cNvPr>
          <p:cNvSpPr/>
          <p:nvPr/>
        </p:nvSpPr>
        <p:spPr>
          <a:xfrm>
            <a:off x="3755780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ADA8BA3-4BB0-4E6A-B560-C8B02C29B851}"/>
              </a:ext>
            </a:extLst>
          </p:cNvPr>
          <p:cNvSpPr/>
          <p:nvPr/>
        </p:nvSpPr>
        <p:spPr>
          <a:xfrm>
            <a:off x="438968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C44CC560-38AC-4609-803B-8740244F8422}"/>
              </a:ext>
            </a:extLst>
          </p:cNvPr>
          <p:cNvSpPr/>
          <p:nvPr/>
        </p:nvSpPr>
        <p:spPr>
          <a:xfrm>
            <a:off x="496872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8E2BA46-2364-49C6-A5B3-EDDCE5490488}"/>
              </a:ext>
            </a:extLst>
          </p:cNvPr>
          <p:cNvSpPr/>
          <p:nvPr/>
        </p:nvSpPr>
        <p:spPr>
          <a:xfrm>
            <a:off x="554776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88F024-7F90-4021-AC47-3535C1C20131}"/>
              </a:ext>
            </a:extLst>
          </p:cNvPr>
          <p:cNvSpPr/>
          <p:nvPr/>
        </p:nvSpPr>
        <p:spPr>
          <a:xfrm>
            <a:off x="4444552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DA5D41A-45EF-42E3-AE4B-14C87D50AEE0}"/>
              </a:ext>
            </a:extLst>
          </p:cNvPr>
          <p:cNvSpPr/>
          <p:nvPr/>
        </p:nvSpPr>
        <p:spPr>
          <a:xfrm>
            <a:off x="5023591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3B02EC2-8DEA-4908-8D51-A3AA9FB0DCFB}"/>
              </a:ext>
            </a:extLst>
          </p:cNvPr>
          <p:cNvSpPr/>
          <p:nvPr/>
        </p:nvSpPr>
        <p:spPr>
          <a:xfrm>
            <a:off x="5602632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3CBF1F9-5D12-4A93-B09A-E09E3FA67720}"/>
              </a:ext>
            </a:extLst>
          </p:cNvPr>
          <p:cNvGrpSpPr/>
          <p:nvPr/>
        </p:nvGrpSpPr>
        <p:grpSpPr>
          <a:xfrm>
            <a:off x="641120" y="4822770"/>
            <a:ext cx="5540555" cy="590475"/>
            <a:chOff x="1240635" y="1940584"/>
            <a:chExt cx="3465282" cy="590475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EA3EAE69-B1B3-4422-97E2-A62C2D3DC9FB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0B652C2-01F5-45D1-BAEA-422B356E802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AEF1FF7A-520C-4822-926A-47D6F90049AE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B1AE370-9C64-4C75-B71E-7972C1FB5258}"/>
              </a:ext>
            </a:extLst>
          </p:cNvPr>
          <p:cNvSpPr/>
          <p:nvPr/>
        </p:nvSpPr>
        <p:spPr>
          <a:xfrm>
            <a:off x="69598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DAD8041-36F3-4E2B-8422-F9B220A4FB4A}"/>
              </a:ext>
            </a:extLst>
          </p:cNvPr>
          <p:cNvSpPr/>
          <p:nvPr/>
        </p:nvSpPr>
        <p:spPr>
          <a:xfrm>
            <a:off x="127502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71CB8B6-C417-4A4C-BBF0-FF381292B664}"/>
              </a:ext>
            </a:extLst>
          </p:cNvPr>
          <p:cNvSpPr/>
          <p:nvPr/>
        </p:nvSpPr>
        <p:spPr>
          <a:xfrm>
            <a:off x="185406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3BF5A7C-26EF-4286-AEFF-5476B1F22FE5}"/>
              </a:ext>
            </a:extLst>
          </p:cNvPr>
          <p:cNvSpPr/>
          <p:nvPr/>
        </p:nvSpPr>
        <p:spPr>
          <a:xfrm>
            <a:off x="750851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32D0BD1-790F-4812-B509-A922159B9279}"/>
              </a:ext>
            </a:extLst>
          </p:cNvPr>
          <p:cNvSpPr/>
          <p:nvPr/>
        </p:nvSpPr>
        <p:spPr>
          <a:xfrm>
            <a:off x="1329890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9ACC7F3-0108-436D-95AB-1F63695F35D3}"/>
              </a:ext>
            </a:extLst>
          </p:cNvPr>
          <p:cNvSpPr/>
          <p:nvPr/>
        </p:nvSpPr>
        <p:spPr>
          <a:xfrm>
            <a:off x="1908931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336B05F-E56D-4DAB-804D-312486B5F8FD}"/>
              </a:ext>
            </a:extLst>
          </p:cNvPr>
          <p:cNvSpPr/>
          <p:nvPr/>
        </p:nvSpPr>
        <p:spPr>
          <a:xfrm>
            <a:off x="2542835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15E2A73-770A-404D-BD50-90DDFF5958BF}"/>
              </a:ext>
            </a:extLst>
          </p:cNvPr>
          <p:cNvSpPr/>
          <p:nvPr/>
        </p:nvSpPr>
        <p:spPr>
          <a:xfrm>
            <a:off x="312187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FE2CAB7-F0F7-49CE-91C0-4BB1FDDA91C1}"/>
              </a:ext>
            </a:extLst>
          </p:cNvPr>
          <p:cNvSpPr/>
          <p:nvPr/>
        </p:nvSpPr>
        <p:spPr>
          <a:xfrm>
            <a:off x="370091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A19DCC0E-EA72-476E-90E9-3E3E2B471860}"/>
              </a:ext>
            </a:extLst>
          </p:cNvPr>
          <p:cNvSpPr/>
          <p:nvPr/>
        </p:nvSpPr>
        <p:spPr>
          <a:xfrm>
            <a:off x="2597700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BA11BD5-11CD-4EA0-A55A-30EA2ED463BD}"/>
              </a:ext>
            </a:extLst>
          </p:cNvPr>
          <p:cNvSpPr/>
          <p:nvPr/>
        </p:nvSpPr>
        <p:spPr>
          <a:xfrm>
            <a:off x="3176739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A8E4552-2E70-4AB5-8B31-C952EC9787A7}"/>
              </a:ext>
            </a:extLst>
          </p:cNvPr>
          <p:cNvSpPr/>
          <p:nvPr/>
        </p:nvSpPr>
        <p:spPr>
          <a:xfrm>
            <a:off x="3755780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4A1FF004-D5C5-4B81-A233-50F767A308C8}"/>
              </a:ext>
            </a:extLst>
          </p:cNvPr>
          <p:cNvSpPr/>
          <p:nvPr/>
        </p:nvSpPr>
        <p:spPr>
          <a:xfrm>
            <a:off x="438968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B73DDC2-A37C-4DFB-AE5C-AC8CE73306AF}"/>
              </a:ext>
            </a:extLst>
          </p:cNvPr>
          <p:cNvSpPr/>
          <p:nvPr/>
        </p:nvSpPr>
        <p:spPr>
          <a:xfrm>
            <a:off x="496872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67CD5-9166-4F45-BC56-E9435A2E89FA}"/>
              </a:ext>
            </a:extLst>
          </p:cNvPr>
          <p:cNvSpPr/>
          <p:nvPr/>
        </p:nvSpPr>
        <p:spPr>
          <a:xfrm>
            <a:off x="554776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3133F7E-63B4-43EC-88BD-3682DF9BC15D}"/>
              </a:ext>
            </a:extLst>
          </p:cNvPr>
          <p:cNvSpPr/>
          <p:nvPr/>
        </p:nvSpPr>
        <p:spPr>
          <a:xfrm>
            <a:off x="4444552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D5F02E-87DE-4211-BB02-BC25D40DACDC}"/>
              </a:ext>
            </a:extLst>
          </p:cNvPr>
          <p:cNvSpPr/>
          <p:nvPr/>
        </p:nvSpPr>
        <p:spPr>
          <a:xfrm>
            <a:off x="5023591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72EB71B-8BE3-4578-AE0A-82B787B23DAB}"/>
              </a:ext>
            </a:extLst>
          </p:cNvPr>
          <p:cNvSpPr/>
          <p:nvPr/>
        </p:nvSpPr>
        <p:spPr>
          <a:xfrm>
            <a:off x="5602632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1D09AA9-901C-46FA-B2EE-987DC5E03B0C}"/>
              </a:ext>
            </a:extLst>
          </p:cNvPr>
          <p:cNvGrpSpPr/>
          <p:nvPr/>
        </p:nvGrpSpPr>
        <p:grpSpPr>
          <a:xfrm>
            <a:off x="642739" y="5531317"/>
            <a:ext cx="5540555" cy="590475"/>
            <a:chOff x="1240635" y="1940584"/>
            <a:chExt cx="3465282" cy="590475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8E991D7-2FB3-4B9C-BBC1-8FB995B43A81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288829F-63DF-42CB-8128-EAE1FB35F5F6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5A61EF68-1F7F-44A9-8F0F-AAF287E8D101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E5AC29DE-39BF-4393-B821-061823B40059}"/>
              </a:ext>
            </a:extLst>
          </p:cNvPr>
          <p:cNvSpPr/>
          <p:nvPr/>
        </p:nvSpPr>
        <p:spPr>
          <a:xfrm>
            <a:off x="69760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F76BDEB-F574-42A0-8141-3713524FF6AE}"/>
              </a:ext>
            </a:extLst>
          </p:cNvPr>
          <p:cNvSpPr/>
          <p:nvPr/>
        </p:nvSpPr>
        <p:spPr>
          <a:xfrm>
            <a:off x="127664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7D09C1-2C41-4C8B-94D2-826F9E6F8D97}"/>
              </a:ext>
            </a:extLst>
          </p:cNvPr>
          <p:cNvSpPr/>
          <p:nvPr/>
        </p:nvSpPr>
        <p:spPr>
          <a:xfrm>
            <a:off x="185568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F36081F-A6D6-46D4-8A59-006CA54B622D}"/>
              </a:ext>
            </a:extLst>
          </p:cNvPr>
          <p:cNvSpPr/>
          <p:nvPr/>
        </p:nvSpPr>
        <p:spPr>
          <a:xfrm>
            <a:off x="752470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9692323-50CE-4A6E-88B5-951F6259FD52}"/>
              </a:ext>
            </a:extLst>
          </p:cNvPr>
          <p:cNvSpPr/>
          <p:nvPr/>
        </p:nvSpPr>
        <p:spPr>
          <a:xfrm>
            <a:off x="1331509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5C96B3A-7D63-48C4-AFFA-7B920FD3AA7B}"/>
              </a:ext>
            </a:extLst>
          </p:cNvPr>
          <p:cNvSpPr/>
          <p:nvPr/>
        </p:nvSpPr>
        <p:spPr>
          <a:xfrm>
            <a:off x="1910550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DC76ED53-CBF4-4C1A-A9BE-7CD9AA28D3E0}"/>
              </a:ext>
            </a:extLst>
          </p:cNvPr>
          <p:cNvSpPr/>
          <p:nvPr/>
        </p:nvSpPr>
        <p:spPr>
          <a:xfrm>
            <a:off x="2544454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2CAB9DA-9ECA-49CF-A4D7-5FB1AC7AF2BB}"/>
              </a:ext>
            </a:extLst>
          </p:cNvPr>
          <p:cNvSpPr/>
          <p:nvPr/>
        </p:nvSpPr>
        <p:spPr>
          <a:xfrm>
            <a:off x="312349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CE1943C-4AD6-43A0-9409-273903335B55}"/>
              </a:ext>
            </a:extLst>
          </p:cNvPr>
          <p:cNvSpPr/>
          <p:nvPr/>
        </p:nvSpPr>
        <p:spPr>
          <a:xfrm>
            <a:off x="370253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36A8D97-553E-4B3A-831B-1F13253E73F6}"/>
              </a:ext>
            </a:extLst>
          </p:cNvPr>
          <p:cNvSpPr/>
          <p:nvPr/>
        </p:nvSpPr>
        <p:spPr>
          <a:xfrm>
            <a:off x="2599319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CC0D421-5C72-40CD-A311-4CEF65EE4977}"/>
              </a:ext>
            </a:extLst>
          </p:cNvPr>
          <p:cNvSpPr/>
          <p:nvPr/>
        </p:nvSpPr>
        <p:spPr>
          <a:xfrm>
            <a:off x="3178358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DF0141C-9EDE-4183-A2FF-13D0DAB469B0}"/>
              </a:ext>
            </a:extLst>
          </p:cNvPr>
          <p:cNvSpPr/>
          <p:nvPr/>
        </p:nvSpPr>
        <p:spPr>
          <a:xfrm>
            <a:off x="3757399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8FB3F18-AA27-4D91-BE77-D076B98C3A9F}"/>
              </a:ext>
            </a:extLst>
          </p:cNvPr>
          <p:cNvSpPr/>
          <p:nvPr/>
        </p:nvSpPr>
        <p:spPr>
          <a:xfrm>
            <a:off x="439130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723B6C4-5C6A-4920-8548-014757DB18E8}"/>
              </a:ext>
            </a:extLst>
          </p:cNvPr>
          <p:cNvSpPr/>
          <p:nvPr/>
        </p:nvSpPr>
        <p:spPr>
          <a:xfrm>
            <a:off x="497034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760C8A7-F3A5-4277-961E-54643BA40297}"/>
              </a:ext>
            </a:extLst>
          </p:cNvPr>
          <p:cNvSpPr/>
          <p:nvPr/>
        </p:nvSpPr>
        <p:spPr>
          <a:xfrm>
            <a:off x="554938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7BEC0A1-0C17-4A16-8482-39C4402AB407}"/>
              </a:ext>
            </a:extLst>
          </p:cNvPr>
          <p:cNvSpPr/>
          <p:nvPr/>
        </p:nvSpPr>
        <p:spPr>
          <a:xfrm>
            <a:off x="4446171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14EF61C-71D0-43CC-90FA-F17400553797}"/>
              </a:ext>
            </a:extLst>
          </p:cNvPr>
          <p:cNvSpPr/>
          <p:nvPr/>
        </p:nvSpPr>
        <p:spPr>
          <a:xfrm>
            <a:off x="5025210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84B2BD7-BEB4-4973-987B-C066805A06B4}"/>
              </a:ext>
            </a:extLst>
          </p:cNvPr>
          <p:cNvSpPr/>
          <p:nvPr/>
        </p:nvSpPr>
        <p:spPr>
          <a:xfrm>
            <a:off x="5604251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351312-A6BB-4E04-ABF4-4A28C341D7C3}"/>
              </a:ext>
            </a:extLst>
          </p:cNvPr>
          <p:cNvSpPr/>
          <p:nvPr/>
        </p:nvSpPr>
        <p:spPr>
          <a:xfrm>
            <a:off x="697087" y="1356567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0BA4C-A919-48BD-A050-79CDD1C2F355}"/>
              </a:ext>
            </a:extLst>
          </p:cNvPr>
          <p:cNvSpPr/>
          <p:nvPr/>
        </p:nvSpPr>
        <p:spPr>
          <a:xfrm>
            <a:off x="697086" y="2998830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C4BBF4-B6CB-4200-895D-E95235BF0358}"/>
              </a:ext>
            </a:extLst>
          </p:cNvPr>
          <p:cNvSpPr/>
          <p:nvPr/>
        </p:nvSpPr>
        <p:spPr>
          <a:xfrm>
            <a:off x="697085" y="4641092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AC9F32-8831-4C46-8248-4E4090086AC4}"/>
              </a:ext>
            </a:extLst>
          </p:cNvPr>
          <p:cNvSpPr/>
          <p:nvPr/>
        </p:nvSpPr>
        <p:spPr>
          <a:xfrm>
            <a:off x="744636" y="1404116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1B7DA8-25CD-43B3-AEBF-00F078995BF1}"/>
              </a:ext>
            </a:extLst>
          </p:cNvPr>
          <p:cNvSpPr/>
          <p:nvPr/>
        </p:nvSpPr>
        <p:spPr>
          <a:xfrm>
            <a:off x="744635" y="1916789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D66C-0E4C-4F5D-B65F-252E46A82EC5}"/>
              </a:ext>
            </a:extLst>
          </p:cNvPr>
          <p:cNvSpPr/>
          <p:nvPr/>
        </p:nvSpPr>
        <p:spPr>
          <a:xfrm>
            <a:off x="744634" y="2429463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F22C-F1E7-4B04-875C-2EAE578E5F53}"/>
              </a:ext>
            </a:extLst>
          </p:cNvPr>
          <p:cNvSpPr/>
          <p:nvPr/>
        </p:nvSpPr>
        <p:spPr>
          <a:xfrm>
            <a:off x="792183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80919-464B-4FAA-A7C2-FD3FD0E43EC9}"/>
              </a:ext>
            </a:extLst>
          </p:cNvPr>
          <p:cNvSpPr/>
          <p:nvPr/>
        </p:nvSpPr>
        <p:spPr>
          <a:xfrm>
            <a:off x="1656596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39308C-558B-4448-BA3D-13E46FD78D0B}"/>
              </a:ext>
            </a:extLst>
          </p:cNvPr>
          <p:cNvSpPr/>
          <p:nvPr/>
        </p:nvSpPr>
        <p:spPr>
          <a:xfrm>
            <a:off x="2521010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3E06B-67ED-4F79-8FD0-71EF38A6366C}"/>
              </a:ext>
            </a:extLst>
          </p:cNvPr>
          <p:cNvSpPr/>
          <p:nvPr/>
        </p:nvSpPr>
        <p:spPr>
          <a:xfrm>
            <a:off x="839729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14B21-C2AE-452E-B1CF-81604C6C5ACB}"/>
              </a:ext>
            </a:extLst>
          </p:cNvPr>
          <p:cNvSpPr/>
          <p:nvPr/>
        </p:nvSpPr>
        <p:spPr>
          <a:xfrm>
            <a:off x="1226216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9FAD6-323C-4412-BB58-AD4AD79604B2}"/>
              </a:ext>
            </a:extLst>
          </p:cNvPr>
          <p:cNvSpPr/>
          <p:nvPr/>
        </p:nvSpPr>
        <p:spPr>
          <a:xfrm>
            <a:off x="1704145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774F9-7B34-4AF6-9ABB-EAE0D5C03E46}"/>
              </a:ext>
            </a:extLst>
          </p:cNvPr>
          <p:cNvSpPr/>
          <p:nvPr/>
        </p:nvSpPr>
        <p:spPr>
          <a:xfrm>
            <a:off x="2090632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7284E6-F732-449F-A5E1-EFAD12A9EE68}"/>
              </a:ext>
            </a:extLst>
          </p:cNvPr>
          <p:cNvSpPr/>
          <p:nvPr/>
        </p:nvSpPr>
        <p:spPr>
          <a:xfrm>
            <a:off x="2568561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34892F-AF09-4B7A-ACFE-499035551840}"/>
              </a:ext>
            </a:extLst>
          </p:cNvPr>
          <p:cNvSpPr/>
          <p:nvPr/>
        </p:nvSpPr>
        <p:spPr>
          <a:xfrm>
            <a:off x="2955048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EE9D78-7610-4529-81C4-6E8CBA368A4F}"/>
              </a:ext>
            </a:extLst>
          </p:cNvPr>
          <p:cNvSpPr/>
          <p:nvPr/>
        </p:nvSpPr>
        <p:spPr>
          <a:xfrm>
            <a:off x="792183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F22D90-94E7-403B-8C3E-2F6D324D3C05}"/>
              </a:ext>
            </a:extLst>
          </p:cNvPr>
          <p:cNvSpPr/>
          <p:nvPr/>
        </p:nvSpPr>
        <p:spPr>
          <a:xfrm>
            <a:off x="1656596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F97575-8C46-4FFA-BF7E-9CDD4BD8AABC}"/>
              </a:ext>
            </a:extLst>
          </p:cNvPr>
          <p:cNvSpPr/>
          <p:nvPr/>
        </p:nvSpPr>
        <p:spPr>
          <a:xfrm>
            <a:off x="2521010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59896-B93D-4943-B769-7B0F9CC95E5C}"/>
              </a:ext>
            </a:extLst>
          </p:cNvPr>
          <p:cNvSpPr/>
          <p:nvPr/>
        </p:nvSpPr>
        <p:spPr>
          <a:xfrm>
            <a:off x="839729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9C92D4-BCF2-40F3-A276-A640371533B2}"/>
              </a:ext>
            </a:extLst>
          </p:cNvPr>
          <p:cNvSpPr/>
          <p:nvPr/>
        </p:nvSpPr>
        <p:spPr>
          <a:xfrm>
            <a:off x="1226216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482AD6-231F-488C-B78D-A36C9DEFEB39}"/>
              </a:ext>
            </a:extLst>
          </p:cNvPr>
          <p:cNvSpPr/>
          <p:nvPr/>
        </p:nvSpPr>
        <p:spPr>
          <a:xfrm>
            <a:off x="1704145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EA25F1-8953-40DE-8231-5E64B790293C}"/>
              </a:ext>
            </a:extLst>
          </p:cNvPr>
          <p:cNvSpPr/>
          <p:nvPr/>
        </p:nvSpPr>
        <p:spPr>
          <a:xfrm>
            <a:off x="2090632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D051BE-B4F4-4BFE-8629-755AAF1CDA01}"/>
              </a:ext>
            </a:extLst>
          </p:cNvPr>
          <p:cNvSpPr/>
          <p:nvPr/>
        </p:nvSpPr>
        <p:spPr>
          <a:xfrm>
            <a:off x="2568561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FA65A5-F260-46CC-AB8C-051345E9C592}"/>
              </a:ext>
            </a:extLst>
          </p:cNvPr>
          <p:cNvSpPr/>
          <p:nvPr/>
        </p:nvSpPr>
        <p:spPr>
          <a:xfrm>
            <a:off x="2955048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1B5EBF-499A-4038-8F5B-8D5494E7C63D}"/>
              </a:ext>
            </a:extLst>
          </p:cNvPr>
          <p:cNvSpPr/>
          <p:nvPr/>
        </p:nvSpPr>
        <p:spPr>
          <a:xfrm>
            <a:off x="792183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FA920-45E5-45B3-9F5D-D76441AC6A25}"/>
              </a:ext>
            </a:extLst>
          </p:cNvPr>
          <p:cNvSpPr/>
          <p:nvPr/>
        </p:nvSpPr>
        <p:spPr>
          <a:xfrm>
            <a:off x="1656596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19A2B2-559F-4BB6-9599-18936D1C71C6}"/>
              </a:ext>
            </a:extLst>
          </p:cNvPr>
          <p:cNvSpPr/>
          <p:nvPr/>
        </p:nvSpPr>
        <p:spPr>
          <a:xfrm>
            <a:off x="2521010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F613AD-1D74-45B3-8982-7F0BBB4B5492}"/>
              </a:ext>
            </a:extLst>
          </p:cNvPr>
          <p:cNvSpPr/>
          <p:nvPr/>
        </p:nvSpPr>
        <p:spPr>
          <a:xfrm>
            <a:off x="839729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334A35-D309-4027-8C9B-950BAC6A2471}"/>
              </a:ext>
            </a:extLst>
          </p:cNvPr>
          <p:cNvSpPr/>
          <p:nvPr/>
        </p:nvSpPr>
        <p:spPr>
          <a:xfrm>
            <a:off x="1226216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CC8034-F251-4EBC-A45F-A0126AFA2721}"/>
              </a:ext>
            </a:extLst>
          </p:cNvPr>
          <p:cNvSpPr/>
          <p:nvPr/>
        </p:nvSpPr>
        <p:spPr>
          <a:xfrm>
            <a:off x="1704145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0AC522-33A3-437D-8EF5-11D4CA67AB5F}"/>
              </a:ext>
            </a:extLst>
          </p:cNvPr>
          <p:cNvSpPr/>
          <p:nvPr/>
        </p:nvSpPr>
        <p:spPr>
          <a:xfrm>
            <a:off x="2090632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545438-7502-441A-A87C-9A7374340C67}"/>
              </a:ext>
            </a:extLst>
          </p:cNvPr>
          <p:cNvSpPr/>
          <p:nvPr/>
        </p:nvSpPr>
        <p:spPr>
          <a:xfrm>
            <a:off x="2568561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8CE9B4-B8D8-47BF-89DD-8B4249A5009F}"/>
              </a:ext>
            </a:extLst>
          </p:cNvPr>
          <p:cNvSpPr/>
          <p:nvPr/>
        </p:nvSpPr>
        <p:spPr>
          <a:xfrm>
            <a:off x="2955048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DADCB8-C868-49FF-9D83-41C89EFF55D6}"/>
              </a:ext>
            </a:extLst>
          </p:cNvPr>
          <p:cNvSpPr/>
          <p:nvPr/>
        </p:nvSpPr>
        <p:spPr>
          <a:xfrm>
            <a:off x="748292" y="3055525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7C18B-206C-4F1C-AAC3-B83E2BF20CDA}"/>
              </a:ext>
            </a:extLst>
          </p:cNvPr>
          <p:cNvSpPr/>
          <p:nvPr/>
        </p:nvSpPr>
        <p:spPr>
          <a:xfrm>
            <a:off x="748291" y="3568198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ABFEA8-46AC-497D-A13D-7D6B3447CD88}"/>
              </a:ext>
            </a:extLst>
          </p:cNvPr>
          <p:cNvSpPr/>
          <p:nvPr/>
        </p:nvSpPr>
        <p:spPr>
          <a:xfrm>
            <a:off x="748290" y="4080872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64947-8B76-489A-9FA1-51CB96C24368}"/>
              </a:ext>
            </a:extLst>
          </p:cNvPr>
          <p:cNvSpPr/>
          <p:nvPr/>
        </p:nvSpPr>
        <p:spPr>
          <a:xfrm>
            <a:off x="795839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D85F80-75CE-4A23-A02F-31EA712664F0}"/>
              </a:ext>
            </a:extLst>
          </p:cNvPr>
          <p:cNvSpPr/>
          <p:nvPr/>
        </p:nvSpPr>
        <p:spPr>
          <a:xfrm>
            <a:off x="1660252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A93895-1EB1-4801-8158-E0511BFF9AD4}"/>
              </a:ext>
            </a:extLst>
          </p:cNvPr>
          <p:cNvSpPr/>
          <p:nvPr/>
        </p:nvSpPr>
        <p:spPr>
          <a:xfrm>
            <a:off x="2524666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1DEF11-665F-4C0E-B7E5-927A4A90F4C5}"/>
              </a:ext>
            </a:extLst>
          </p:cNvPr>
          <p:cNvSpPr/>
          <p:nvPr/>
        </p:nvSpPr>
        <p:spPr>
          <a:xfrm>
            <a:off x="843385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0BCEB2-29EB-4698-94A5-8BD49DC186E6}"/>
              </a:ext>
            </a:extLst>
          </p:cNvPr>
          <p:cNvSpPr/>
          <p:nvPr/>
        </p:nvSpPr>
        <p:spPr>
          <a:xfrm>
            <a:off x="1229872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AE22C1-57BF-491A-ACF5-079E5CC0A108}"/>
              </a:ext>
            </a:extLst>
          </p:cNvPr>
          <p:cNvSpPr/>
          <p:nvPr/>
        </p:nvSpPr>
        <p:spPr>
          <a:xfrm>
            <a:off x="1707801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DCD860-2679-4DB3-AB98-2EFDC65B4111}"/>
              </a:ext>
            </a:extLst>
          </p:cNvPr>
          <p:cNvSpPr/>
          <p:nvPr/>
        </p:nvSpPr>
        <p:spPr>
          <a:xfrm>
            <a:off x="2094288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24A28B-4FF6-44FC-9A73-5963E0B051D2}"/>
              </a:ext>
            </a:extLst>
          </p:cNvPr>
          <p:cNvSpPr/>
          <p:nvPr/>
        </p:nvSpPr>
        <p:spPr>
          <a:xfrm>
            <a:off x="2572217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BF734-8F71-44BF-902C-EC0F228F386A}"/>
              </a:ext>
            </a:extLst>
          </p:cNvPr>
          <p:cNvSpPr/>
          <p:nvPr/>
        </p:nvSpPr>
        <p:spPr>
          <a:xfrm>
            <a:off x="2958704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A5F984-C7A3-4268-8AD8-06A14E1EE34F}"/>
              </a:ext>
            </a:extLst>
          </p:cNvPr>
          <p:cNvSpPr/>
          <p:nvPr/>
        </p:nvSpPr>
        <p:spPr>
          <a:xfrm>
            <a:off x="795839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266767-9A88-4A29-A937-AA2D08866979}"/>
              </a:ext>
            </a:extLst>
          </p:cNvPr>
          <p:cNvSpPr/>
          <p:nvPr/>
        </p:nvSpPr>
        <p:spPr>
          <a:xfrm>
            <a:off x="1660252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5F29E5-E663-4922-B1E4-E161D8C06D58}"/>
              </a:ext>
            </a:extLst>
          </p:cNvPr>
          <p:cNvSpPr/>
          <p:nvPr/>
        </p:nvSpPr>
        <p:spPr>
          <a:xfrm>
            <a:off x="2524666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2F0598D-EB6B-46BC-BA1F-B8F5D06F6A9D}"/>
              </a:ext>
            </a:extLst>
          </p:cNvPr>
          <p:cNvSpPr/>
          <p:nvPr/>
        </p:nvSpPr>
        <p:spPr>
          <a:xfrm>
            <a:off x="843385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4407CA-1980-4713-9DE5-54B7A7A28062}"/>
              </a:ext>
            </a:extLst>
          </p:cNvPr>
          <p:cNvSpPr/>
          <p:nvPr/>
        </p:nvSpPr>
        <p:spPr>
          <a:xfrm>
            <a:off x="1229872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0CAC43-2568-4725-AB97-46B1A4F65B10}"/>
              </a:ext>
            </a:extLst>
          </p:cNvPr>
          <p:cNvSpPr/>
          <p:nvPr/>
        </p:nvSpPr>
        <p:spPr>
          <a:xfrm>
            <a:off x="1707801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3B7145-53F1-4FC1-AA46-136938EE48C4}"/>
              </a:ext>
            </a:extLst>
          </p:cNvPr>
          <p:cNvSpPr/>
          <p:nvPr/>
        </p:nvSpPr>
        <p:spPr>
          <a:xfrm>
            <a:off x="2094288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1E976D-1CBA-4699-8CDD-3D2E7E7D094C}"/>
              </a:ext>
            </a:extLst>
          </p:cNvPr>
          <p:cNvSpPr/>
          <p:nvPr/>
        </p:nvSpPr>
        <p:spPr>
          <a:xfrm>
            <a:off x="2572217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B5CCB7-B686-4AF7-9524-A608ECEF25F6}"/>
              </a:ext>
            </a:extLst>
          </p:cNvPr>
          <p:cNvSpPr/>
          <p:nvPr/>
        </p:nvSpPr>
        <p:spPr>
          <a:xfrm>
            <a:off x="2958704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4E6ED89-1122-4FCD-9032-95B5717B3D4A}"/>
              </a:ext>
            </a:extLst>
          </p:cNvPr>
          <p:cNvSpPr/>
          <p:nvPr/>
        </p:nvSpPr>
        <p:spPr>
          <a:xfrm>
            <a:off x="795839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4CD55B-1380-4CD7-AF63-656A568FC307}"/>
              </a:ext>
            </a:extLst>
          </p:cNvPr>
          <p:cNvSpPr/>
          <p:nvPr/>
        </p:nvSpPr>
        <p:spPr>
          <a:xfrm>
            <a:off x="1660252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179EFF-8011-4F5D-B6E7-F81222BA5277}"/>
              </a:ext>
            </a:extLst>
          </p:cNvPr>
          <p:cNvSpPr/>
          <p:nvPr/>
        </p:nvSpPr>
        <p:spPr>
          <a:xfrm>
            <a:off x="2524666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3D3FB6-847F-4F12-BF3D-7C296FC01E42}"/>
              </a:ext>
            </a:extLst>
          </p:cNvPr>
          <p:cNvSpPr/>
          <p:nvPr/>
        </p:nvSpPr>
        <p:spPr>
          <a:xfrm>
            <a:off x="843385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EA6B989-E3DD-4900-94F9-CAC6D920DFFB}"/>
              </a:ext>
            </a:extLst>
          </p:cNvPr>
          <p:cNvSpPr/>
          <p:nvPr/>
        </p:nvSpPr>
        <p:spPr>
          <a:xfrm>
            <a:off x="1229872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2F71DE-F311-4D72-B925-9AAA34D92AE5}"/>
              </a:ext>
            </a:extLst>
          </p:cNvPr>
          <p:cNvSpPr/>
          <p:nvPr/>
        </p:nvSpPr>
        <p:spPr>
          <a:xfrm>
            <a:off x="1707801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2B6AEC-C31A-4F16-B4C3-AF3AEF067364}"/>
              </a:ext>
            </a:extLst>
          </p:cNvPr>
          <p:cNvSpPr/>
          <p:nvPr/>
        </p:nvSpPr>
        <p:spPr>
          <a:xfrm>
            <a:off x="2094288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3573F9-BB41-48E3-BCE6-A74DA08325A4}"/>
              </a:ext>
            </a:extLst>
          </p:cNvPr>
          <p:cNvSpPr/>
          <p:nvPr/>
        </p:nvSpPr>
        <p:spPr>
          <a:xfrm>
            <a:off x="2572217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61513C-E6AF-419C-8153-5166DFE1FA10}"/>
              </a:ext>
            </a:extLst>
          </p:cNvPr>
          <p:cNvSpPr/>
          <p:nvPr/>
        </p:nvSpPr>
        <p:spPr>
          <a:xfrm>
            <a:off x="2958704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FD00F8-9D00-4E5C-BDCB-576F8F9F7FDE}"/>
              </a:ext>
            </a:extLst>
          </p:cNvPr>
          <p:cNvSpPr/>
          <p:nvPr/>
        </p:nvSpPr>
        <p:spPr>
          <a:xfrm>
            <a:off x="751948" y="4688644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3ABA3CB-0F98-4757-B130-3F8453792615}"/>
              </a:ext>
            </a:extLst>
          </p:cNvPr>
          <p:cNvSpPr/>
          <p:nvPr/>
        </p:nvSpPr>
        <p:spPr>
          <a:xfrm>
            <a:off x="751947" y="5201317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4346FD-DA89-44A9-ABAF-0E7C46B2E21E}"/>
              </a:ext>
            </a:extLst>
          </p:cNvPr>
          <p:cNvSpPr/>
          <p:nvPr/>
        </p:nvSpPr>
        <p:spPr>
          <a:xfrm>
            <a:off x="751946" y="5713991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0EB3C69-F7B8-4A2D-93CA-15080104730E}"/>
              </a:ext>
            </a:extLst>
          </p:cNvPr>
          <p:cNvSpPr/>
          <p:nvPr/>
        </p:nvSpPr>
        <p:spPr>
          <a:xfrm>
            <a:off x="799495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5EA00-A4A1-4C8E-BE48-BC63D369633A}"/>
              </a:ext>
            </a:extLst>
          </p:cNvPr>
          <p:cNvSpPr/>
          <p:nvPr/>
        </p:nvSpPr>
        <p:spPr>
          <a:xfrm>
            <a:off x="1663908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465378-A387-4B69-8C94-4210F5CC9E67}"/>
              </a:ext>
            </a:extLst>
          </p:cNvPr>
          <p:cNvSpPr/>
          <p:nvPr/>
        </p:nvSpPr>
        <p:spPr>
          <a:xfrm>
            <a:off x="2528322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1BE7B3-3FA0-4278-A3DB-9C51C12AB0B7}"/>
              </a:ext>
            </a:extLst>
          </p:cNvPr>
          <p:cNvSpPr/>
          <p:nvPr/>
        </p:nvSpPr>
        <p:spPr>
          <a:xfrm>
            <a:off x="847041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79A46A-3FFB-4391-864F-DF64E364C425}"/>
              </a:ext>
            </a:extLst>
          </p:cNvPr>
          <p:cNvSpPr/>
          <p:nvPr/>
        </p:nvSpPr>
        <p:spPr>
          <a:xfrm>
            <a:off x="1233528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E803B0-6806-4D22-85AC-31453C2A8099}"/>
              </a:ext>
            </a:extLst>
          </p:cNvPr>
          <p:cNvSpPr/>
          <p:nvPr/>
        </p:nvSpPr>
        <p:spPr>
          <a:xfrm>
            <a:off x="1711457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E78997-A569-43EF-A251-4CFE733047DB}"/>
              </a:ext>
            </a:extLst>
          </p:cNvPr>
          <p:cNvSpPr/>
          <p:nvPr/>
        </p:nvSpPr>
        <p:spPr>
          <a:xfrm>
            <a:off x="2097944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399A7D6-17A6-423F-808F-7870977F8C4B}"/>
              </a:ext>
            </a:extLst>
          </p:cNvPr>
          <p:cNvSpPr/>
          <p:nvPr/>
        </p:nvSpPr>
        <p:spPr>
          <a:xfrm>
            <a:off x="2575873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149BD3-3521-4B6E-8695-E5D708F85FA4}"/>
              </a:ext>
            </a:extLst>
          </p:cNvPr>
          <p:cNvSpPr/>
          <p:nvPr/>
        </p:nvSpPr>
        <p:spPr>
          <a:xfrm>
            <a:off x="2962360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1AF106-0865-4073-8866-2FAC81C5C2A7}"/>
              </a:ext>
            </a:extLst>
          </p:cNvPr>
          <p:cNvSpPr/>
          <p:nvPr/>
        </p:nvSpPr>
        <p:spPr>
          <a:xfrm>
            <a:off x="799495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487A5E-1076-4DF8-ABB0-1ABE9381EA5E}"/>
              </a:ext>
            </a:extLst>
          </p:cNvPr>
          <p:cNvSpPr/>
          <p:nvPr/>
        </p:nvSpPr>
        <p:spPr>
          <a:xfrm>
            <a:off x="1663908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4963C4D-2533-4589-B2FF-B09640969793}"/>
              </a:ext>
            </a:extLst>
          </p:cNvPr>
          <p:cNvSpPr/>
          <p:nvPr/>
        </p:nvSpPr>
        <p:spPr>
          <a:xfrm>
            <a:off x="2528322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0C88797-842F-4581-8EEA-57991097F717}"/>
              </a:ext>
            </a:extLst>
          </p:cNvPr>
          <p:cNvSpPr/>
          <p:nvPr/>
        </p:nvSpPr>
        <p:spPr>
          <a:xfrm>
            <a:off x="847041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BBC0B6-D313-4D3F-9A73-9C5AD994A171}"/>
              </a:ext>
            </a:extLst>
          </p:cNvPr>
          <p:cNvSpPr/>
          <p:nvPr/>
        </p:nvSpPr>
        <p:spPr>
          <a:xfrm>
            <a:off x="1233528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5917C2-7CA9-42BD-A31F-1F4C2CA39F6D}"/>
              </a:ext>
            </a:extLst>
          </p:cNvPr>
          <p:cNvSpPr/>
          <p:nvPr/>
        </p:nvSpPr>
        <p:spPr>
          <a:xfrm>
            <a:off x="1711457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1CB3EE4-E554-4EC7-A4D5-F4B49636128B}"/>
              </a:ext>
            </a:extLst>
          </p:cNvPr>
          <p:cNvSpPr/>
          <p:nvPr/>
        </p:nvSpPr>
        <p:spPr>
          <a:xfrm>
            <a:off x="2097944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00E2121-B315-41AB-84F7-664D270AA24E}"/>
              </a:ext>
            </a:extLst>
          </p:cNvPr>
          <p:cNvSpPr/>
          <p:nvPr/>
        </p:nvSpPr>
        <p:spPr>
          <a:xfrm>
            <a:off x="2575873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1591A7-C4C0-4B41-926B-216A9327D821}"/>
              </a:ext>
            </a:extLst>
          </p:cNvPr>
          <p:cNvSpPr/>
          <p:nvPr/>
        </p:nvSpPr>
        <p:spPr>
          <a:xfrm>
            <a:off x="2962360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6A78B9-37C7-48DB-90D1-34A20A1D0AC7}"/>
              </a:ext>
            </a:extLst>
          </p:cNvPr>
          <p:cNvSpPr/>
          <p:nvPr/>
        </p:nvSpPr>
        <p:spPr>
          <a:xfrm>
            <a:off x="799495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E0B1F56-B782-4E25-B23C-0AAC0ACFF3BD}"/>
              </a:ext>
            </a:extLst>
          </p:cNvPr>
          <p:cNvSpPr/>
          <p:nvPr/>
        </p:nvSpPr>
        <p:spPr>
          <a:xfrm>
            <a:off x="1663908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3E570D-A570-42FD-8B5B-761F81BD3773}"/>
              </a:ext>
            </a:extLst>
          </p:cNvPr>
          <p:cNvSpPr/>
          <p:nvPr/>
        </p:nvSpPr>
        <p:spPr>
          <a:xfrm>
            <a:off x="2528322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6B32B7-ACF2-45D8-8224-53AB443AD7EC}"/>
              </a:ext>
            </a:extLst>
          </p:cNvPr>
          <p:cNvSpPr/>
          <p:nvPr/>
        </p:nvSpPr>
        <p:spPr>
          <a:xfrm>
            <a:off x="847041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D106CD3-C80E-4F50-A3D1-9470E141BEEE}"/>
              </a:ext>
            </a:extLst>
          </p:cNvPr>
          <p:cNvSpPr/>
          <p:nvPr/>
        </p:nvSpPr>
        <p:spPr>
          <a:xfrm>
            <a:off x="1233528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187148-7FF2-48AF-913A-640B8D413748}"/>
              </a:ext>
            </a:extLst>
          </p:cNvPr>
          <p:cNvSpPr/>
          <p:nvPr/>
        </p:nvSpPr>
        <p:spPr>
          <a:xfrm>
            <a:off x="1711457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506DD6-F428-4463-8CFC-21A0A47CE73B}"/>
              </a:ext>
            </a:extLst>
          </p:cNvPr>
          <p:cNvSpPr/>
          <p:nvPr/>
        </p:nvSpPr>
        <p:spPr>
          <a:xfrm>
            <a:off x="2097944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32230D7-3542-4F4B-8416-28519D5DB29A}"/>
              </a:ext>
            </a:extLst>
          </p:cNvPr>
          <p:cNvSpPr/>
          <p:nvPr/>
        </p:nvSpPr>
        <p:spPr>
          <a:xfrm>
            <a:off x="2575873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0030454-524C-458F-B48D-6235549981AA}"/>
              </a:ext>
            </a:extLst>
          </p:cNvPr>
          <p:cNvSpPr/>
          <p:nvPr/>
        </p:nvSpPr>
        <p:spPr>
          <a:xfrm>
            <a:off x="2962360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DF28491-BD60-42A3-93A6-2E2138C9A244}"/>
              </a:ext>
            </a:extLst>
          </p:cNvPr>
          <p:cNvSpPr/>
          <p:nvPr/>
        </p:nvSpPr>
        <p:spPr>
          <a:xfrm>
            <a:off x="4770892" y="2012495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26DB60D-C11E-4CA4-BAB6-F898FE71AB28}"/>
              </a:ext>
            </a:extLst>
          </p:cNvPr>
          <p:cNvSpPr/>
          <p:nvPr/>
        </p:nvSpPr>
        <p:spPr>
          <a:xfrm>
            <a:off x="4821437" y="2053394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78BBE5E-DAAC-4D95-9A75-6D6DF5E3958D}"/>
              </a:ext>
            </a:extLst>
          </p:cNvPr>
          <p:cNvSpPr/>
          <p:nvPr/>
        </p:nvSpPr>
        <p:spPr>
          <a:xfrm>
            <a:off x="486529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557CD2-CB7B-4D04-ABEE-752CF9BF8EC7}"/>
              </a:ext>
            </a:extLst>
          </p:cNvPr>
          <p:cNvSpPr/>
          <p:nvPr/>
        </p:nvSpPr>
        <p:spPr>
          <a:xfrm>
            <a:off x="491331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A9BA8E-7EF1-45D0-99C2-1E96002C4CA4}"/>
              </a:ext>
            </a:extLst>
          </p:cNvPr>
          <p:cNvSpPr/>
          <p:nvPr/>
        </p:nvSpPr>
        <p:spPr>
          <a:xfrm>
            <a:off x="524907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C1E14B6-E55F-45E8-AB83-C15767CF04B6}"/>
              </a:ext>
            </a:extLst>
          </p:cNvPr>
          <p:cNvSpPr/>
          <p:nvPr/>
        </p:nvSpPr>
        <p:spPr>
          <a:xfrm>
            <a:off x="558482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6C10562-2934-4A7B-BBD6-AB7540FE7D7C}"/>
              </a:ext>
            </a:extLst>
          </p:cNvPr>
          <p:cNvSpPr/>
          <p:nvPr/>
        </p:nvSpPr>
        <p:spPr>
          <a:xfrm>
            <a:off x="596860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F30D39-8F75-434F-928A-78D47188684C}"/>
              </a:ext>
            </a:extLst>
          </p:cNvPr>
          <p:cNvSpPr/>
          <p:nvPr/>
        </p:nvSpPr>
        <p:spPr>
          <a:xfrm>
            <a:off x="601662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2DE325-D7DE-4029-BAA0-0BF973C3204C}"/>
              </a:ext>
            </a:extLst>
          </p:cNvPr>
          <p:cNvSpPr/>
          <p:nvPr/>
        </p:nvSpPr>
        <p:spPr>
          <a:xfrm>
            <a:off x="635238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5511704-C4AF-4CA3-9E60-49969EB18EE9}"/>
              </a:ext>
            </a:extLst>
          </p:cNvPr>
          <p:cNvSpPr/>
          <p:nvPr/>
        </p:nvSpPr>
        <p:spPr>
          <a:xfrm>
            <a:off x="668813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6098238-B15D-4BC2-A683-DCABCECE3D6E}"/>
              </a:ext>
            </a:extLst>
          </p:cNvPr>
          <p:cNvSpPr/>
          <p:nvPr/>
        </p:nvSpPr>
        <p:spPr>
          <a:xfrm>
            <a:off x="707191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28BA45E-46E4-45F0-96D0-A78B65E63539}"/>
              </a:ext>
            </a:extLst>
          </p:cNvPr>
          <p:cNvSpPr/>
          <p:nvPr/>
        </p:nvSpPr>
        <p:spPr>
          <a:xfrm>
            <a:off x="711993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DD26C9-C044-488B-9AB7-51906B6ECFA7}"/>
              </a:ext>
            </a:extLst>
          </p:cNvPr>
          <p:cNvSpPr/>
          <p:nvPr/>
        </p:nvSpPr>
        <p:spPr>
          <a:xfrm>
            <a:off x="745569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30B4249-C50C-4730-9C9D-74B3D7307BAE}"/>
              </a:ext>
            </a:extLst>
          </p:cNvPr>
          <p:cNvSpPr/>
          <p:nvPr/>
        </p:nvSpPr>
        <p:spPr>
          <a:xfrm>
            <a:off x="779144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15B13E1-6DA0-4D1E-8DD9-FDC89B7E86E2}"/>
              </a:ext>
            </a:extLst>
          </p:cNvPr>
          <p:cNvSpPr/>
          <p:nvPr/>
        </p:nvSpPr>
        <p:spPr>
          <a:xfrm>
            <a:off x="4821437" y="2562318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1396E2F-9FE9-4632-9765-390EC7D8F19E}"/>
              </a:ext>
            </a:extLst>
          </p:cNvPr>
          <p:cNvSpPr/>
          <p:nvPr/>
        </p:nvSpPr>
        <p:spPr>
          <a:xfrm>
            <a:off x="486529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C3EC828-BC21-4721-A78C-05254ED7F766}"/>
              </a:ext>
            </a:extLst>
          </p:cNvPr>
          <p:cNvSpPr/>
          <p:nvPr/>
        </p:nvSpPr>
        <p:spPr>
          <a:xfrm>
            <a:off x="491331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C812D4-9F90-44B2-A2DD-48EC7CD47BDD}"/>
              </a:ext>
            </a:extLst>
          </p:cNvPr>
          <p:cNvSpPr/>
          <p:nvPr/>
        </p:nvSpPr>
        <p:spPr>
          <a:xfrm>
            <a:off x="524907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B4F17AB8-6663-4C35-BF37-B57A0E97732F}"/>
              </a:ext>
            </a:extLst>
          </p:cNvPr>
          <p:cNvSpPr/>
          <p:nvPr/>
        </p:nvSpPr>
        <p:spPr>
          <a:xfrm>
            <a:off x="558482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EF15825-272E-4641-9AC8-252FB30B76FD}"/>
              </a:ext>
            </a:extLst>
          </p:cNvPr>
          <p:cNvSpPr/>
          <p:nvPr/>
        </p:nvSpPr>
        <p:spPr>
          <a:xfrm>
            <a:off x="596860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5F1A682-9586-46D5-A6E6-D82B3EA5D088}"/>
              </a:ext>
            </a:extLst>
          </p:cNvPr>
          <p:cNvSpPr/>
          <p:nvPr/>
        </p:nvSpPr>
        <p:spPr>
          <a:xfrm>
            <a:off x="601662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952C84F-10DF-45C3-9217-B1A0EEC22430}"/>
              </a:ext>
            </a:extLst>
          </p:cNvPr>
          <p:cNvSpPr/>
          <p:nvPr/>
        </p:nvSpPr>
        <p:spPr>
          <a:xfrm>
            <a:off x="635238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5A2DA524-C2E6-451E-AF8A-D4312399E534}"/>
              </a:ext>
            </a:extLst>
          </p:cNvPr>
          <p:cNvSpPr/>
          <p:nvPr/>
        </p:nvSpPr>
        <p:spPr>
          <a:xfrm>
            <a:off x="668813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1B6CBF8-B945-4B69-B3D9-6A777BD386A9}"/>
              </a:ext>
            </a:extLst>
          </p:cNvPr>
          <p:cNvSpPr/>
          <p:nvPr/>
        </p:nvSpPr>
        <p:spPr>
          <a:xfrm>
            <a:off x="707191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C38FC3D-220D-4706-BFDF-79A5AD62F6CA}"/>
              </a:ext>
            </a:extLst>
          </p:cNvPr>
          <p:cNvSpPr/>
          <p:nvPr/>
        </p:nvSpPr>
        <p:spPr>
          <a:xfrm>
            <a:off x="711993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752A777-7953-4F29-AB68-BEC101091EE1}"/>
              </a:ext>
            </a:extLst>
          </p:cNvPr>
          <p:cNvSpPr/>
          <p:nvPr/>
        </p:nvSpPr>
        <p:spPr>
          <a:xfrm>
            <a:off x="745569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BA813D3-C47C-4848-A19A-60ED3AE4A901}"/>
              </a:ext>
            </a:extLst>
          </p:cNvPr>
          <p:cNvSpPr/>
          <p:nvPr/>
        </p:nvSpPr>
        <p:spPr>
          <a:xfrm>
            <a:off x="779144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EF29E5-E4A0-48BF-A665-734DE78D7C4F}"/>
              </a:ext>
            </a:extLst>
          </p:cNvPr>
          <p:cNvSpPr/>
          <p:nvPr/>
        </p:nvSpPr>
        <p:spPr>
          <a:xfrm>
            <a:off x="4771571" y="3109066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69B1CF8A-C543-49AB-9FE4-C3BDA2BA4576}"/>
              </a:ext>
            </a:extLst>
          </p:cNvPr>
          <p:cNvSpPr/>
          <p:nvPr/>
        </p:nvSpPr>
        <p:spPr>
          <a:xfrm>
            <a:off x="4822116" y="3149965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5A11547-0ED1-4C3A-95D3-35BD6E968612}"/>
              </a:ext>
            </a:extLst>
          </p:cNvPr>
          <p:cNvSpPr/>
          <p:nvPr/>
        </p:nvSpPr>
        <p:spPr>
          <a:xfrm>
            <a:off x="486597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43190DC-4C22-4D76-910D-6DD8A79BFC7D}"/>
              </a:ext>
            </a:extLst>
          </p:cNvPr>
          <p:cNvSpPr/>
          <p:nvPr/>
        </p:nvSpPr>
        <p:spPr>
          <a:xfrm>
            <a:off x="491399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F6F0581-A399-4858-A638-13ECA4C78699}"/>
              </a:ext>
            </a:extLst>
          </p:cNvPr>
          <p:cNvSpPr/>
          <p:nvPr/>
        </p:nvSpPr>
        <p:spPr>
          <a:xfrm>
            <a:off x="524974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CA00C16C-BCCB-49E7-9A13-F11B7923C55D}"/>
              </a:ext>
            </a:extLst>
          </p:cNvPr>
          <p:cNvSpPr/>
          <p:nvPr/>
        </p:nvSpPr>
        <p:spPr>
          <a:xfrm>
            <a:off x="558550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AA08B56-8885-4B3F-B163-BDDC07B8C520}"/>
              </a:ext>
            </a:extLst>
          </p:cNvPr>
          <p:cNvSpPr/>
          <p:nvPr/>
        </p:nvSpPr>
        <p:spPr>
          <a:xfrm>
            <a:off x="596928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CB47F51-5C3C-400D-8D95-0FE7F01CEF4B}"/>
              </a:ext>
            </a:extLst>
          </p:cNvPr>
          <p:cNvSpPr/>
          <p:nvPr/>
        </p:nvSpPr>
        <p:spPr>
          <a:xfrm>
            <a:off x="601730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5B3B78A-428B-422A-BFFC-FF3E78889112}"/>
              </a:ext>
            </a:extLst>
          </p:cNvPr>
          <p:cNvSpPr/>
          <p:nvPr/>
        </p:nvSpPr>
        <p:spPr>
          <a:xfrm>
            <a:off x="635305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FDE1DDC-54FB-4972-A2C3-F19DCE9EE722}"/>
              </a:ext>
            </a:extLst>
          </p:cNvPr>
          <p:cNvSpPr/>
          <p:nvPr/>
        </p:nvSpPr>
        <p:spPr>
          <a:xfrm>
            <a:off x="668881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2588FF4-B8C1-46F5-9EF5-5CF3E2AAB292}"/>
              </a:ext>
            </a:extLst>
          </p:cNvPr>
          <p:cNvSpPr/>
          <p:nvPr/>
        </p:nvSpPr>
        <p:spPr>
          <a:xfrm>
            <a:off x="707259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8A30318-BBE5-46F9-ADD7-08DCE4CC0D39}"/>
              </a:ext>
            </a:extLst>
          </p:cNvPr>
          <p:cNvSpPr/>
          <p:nvPr/>
        </p:nvSpPr>
        <p:spPr>
          <a:xfrm>
            <a:off x="712061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3DB8FA6-3F81-4CA7-B0BE-21C7B9128411}"/>
              </a:ext>
            </a:extLst>
          </p:cNvPr>
          <p:cNvSpPr/>
          <p:nvPr/>
        </p:nvSpPr>
        <p:spPr>
          <a:xfrm>
            <a:off x="745636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937897D-BF46-4D42-B8A4-4512E1EF6D02}"/>
              </a:ext>
            </a:extLst>
          </p:cNvPr>
          <p:cNvSpPr/>
          <p:nvPr/>
        </p:nvSpPr>
        <p:spPr>
          <a:xfrm>
            <a:off x="779212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EF38B85-6144-4963-A92E-5D0E7FA12B49}"/>
              </a:ext>
            </a:extLst>
          </p:cNvPr>
          <p:cNvSpPr/>
          <p:nvPr/>
        </p:nvSpPr>
        <p:spPr>
          <a:xfrm>
            <a:off x="4822116" y="3658889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007BA50-5D0D-4F37-A160-3518D026D95B}"/>
              </a:ext>
            </a:extLst>
          </p:cNvPr>
          <p:cNvSpPr/>
          <p:nvPr/>
        </p:nvSpPr>
        <p:spPr>
          <a:xfrm>
            <a:off x="486597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C348F3F-0F47-41A2-A3E0-F09E4508AE81}"/>
              </a:ext>
            </a:extLst>
          </p:cNvPr>
          <p:cNvSpPr/>
          <p:nvPr/>
        </p:nvSpPr>
        <p:spPr>
          <a:xfrm>
            <a:off x="491399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0025A76-A3CC-4A1E-B40C-58B5DBE38448}"/>
              </a:ext>
            </a:extLst>
          </p:cNvPr>
          <p:cNvSpPr/>
          <p:nvPr/>
        </p:nvSpPr>
        <p:spPr>
          <a:xfrm>
            <a:off x="524974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AF08D75-CE52-4110-880A-13A582F8E137}"/>
              </a:ext>
            </a:extLst>
          </p:cNvPr>
          <p:cNvSpPr/>
          <p:nvPr/>
        </p:nvSpPr>
        <p:spPr>
          <a:xfrm>
            <a:off x="558550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032D3FF-C358-4510-9CC1-E10564F4FE3A}"/>
              </a:ext>
            </a:extLst>
          </p:cNvPr>
          <p:cNvSpPr/>
          <p:nvPr/>
        </p:nvSpPr>
        <p:spPr>
          <a:xfrm>
            <a:off x="596928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D31C213-2EA2-449C-B725-62C8534379BA}"/>
              </a:ext>
            </a:extLst>
          </p:cNvPr>
          <p:cNvSpPr/>
          <p:nvPr/>
        </p:nvSpPr>
        <p:spPr>
          <a:xfrm>
            <a:off x="601730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504DEA0-6CE1-462A-A723-05044AC3C72B}"/>
              </a:ext>
            </a:extLst>
          </p:cNvPr>
          <p:cNvSpPr/>
          <p:nvPr/>
        </p:nvSpPr>
        <p:spPr>
          <a:xfrm>
            <a:off x="635305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9C1C78B-BFC0-4DEF-A040-268879099DF0}"/>
              </a:ext>
            </a:extLst>
          </p:cNvPr>
          <p:cNvSpPr/>
          <p:nvPr/>
        </p:nvSpPr>
        <p:spPr>
          <a:xfrm>
            <a:off x="668881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14EA7D6-0B2F-4149-B463-C21C5F7D7892}"/>
              </a:ext>
            </a:extLst>
          </p:cNvPr>
          <p:cNvSpPr/>
          <p:nvPr/>
        </p:nvSpPr>
        <p:spPr>
          <a:xfrm>
            <a:off x="707259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31F3B52-778E-47D0-AB52-D1B44F93F10E}"/>
              </a:ext>
            </a:extLst>
          </p:cNvPr>
          <p:cNvSpPr/>
          <p:nvPr/>
        </p:nvSpPr>
        <p:spPr>
          <a:xfrm>
            <a:off x="712061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809A9A19-212D-4929-B4BE-A1AFB3E0525C}"/>
              </a:ext>
            </a:extLst>
          </p:cNvPr>
          <p:cNvSpPr/>
          <p:nvPr/>
        </p:nvSpPr>
        <p:spPr>
          <a:xfrm>
            <a:off x="745636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D44C7DD-D160-4CD8-B27F-90E0D6C2AC3A}"/>
              </a:ext>
            </a:extLst>
          </p:cNvPr>
          <p:cNvSpPr/>
          <p:nvPr/>
        </p:nvSpPr>
        <p:spPr>
          <a:xfrm>
            <a:off x="779212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F4529DE-282B-487F-AB3B-93C4AD8CE5D4}"/>
              </a:ext>
            </a:extLst>
          </p:cNvPr>
          <p:cNvSpPr/>
          <p:nvPr/>
        </p:nvSpPr>
        <p:spPr>
          <a:xfrm>
            <a:off x="4772250" y="4205637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7B1A6A0-800D-4AAC-BA56-B0517BFDB98A}"/>
              </a:ext>
            </a:extLst>
          </p:cNvPr>
          <p:cNvSpPr/>
          <p:nvPr/>
        </p:nvSpPr>
        <p:spPr>
          <a:xfrm>
            <a:off x="4822795" y="4246536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0EFB16-55EC-4BB4-B1EE-CC5BB2922E9D}"/>
              </a:ext>
            </a:extLst>
          </p:cNvPr>
          <p:cNvSpPr/>
          <p:nvPr/>
        </p:nvSpPr>
        <p:spPr>
          <a:xfrm>
            <a:off x="486665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9E85102-E1AB-471B-B459-891553186078}"/>
              </a:ext>
            </a:extLst>
          </p:cNvPr>
          <p:cNvSpPr/>
          <p:nvPr/>
        </p:nvSpPr>
        <p:spPr>
          <a:xfrm>
            <a:off x="491467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3A97F61-CCB5-4530-A0D0-02181FAF096D}"/>
              </a:ext>
            </a:extLst>
          </p:cNvPr>
          <p:cNvSpPr/>
          <p:nvPr/>
        </p:nvSpPr>
        <p:spPr>
          <a:xfrm>
            <a:off x="525042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3235CE4-EE35-4FE6-9AEC-BC222731FBF3}"/>
              </a:ext>
            </a:extLst>
          </p:cNvPr>
          <p:cNvSpPr/>
          <p:nvPr/>
        </p:nvSpPr>
        <p:spPr>
          <a:xfrm>
            <a:off x="558618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92863C55-5F41-44E1-9395-618348A0B8B4}"/>
              </a:ext>
            </a:extLst>
          </p:cNvPr>
          <p:cNvSpPr/>
          <p:nvPr/>
        </p:nvSpPr>
        <p:spPr>
          <a:xfrm>
            <a:off x="596996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39A8733-5F59-4555-92C9-4C63F5A100DD}"/>
              </a:ext>
            </a:extLst>
          </p:cNvPr>
          <p:cNvSpPr/>
          <p:nvPr/>
        </p:nvSpPr>
        <p:spPr>
          <a:xfrm>
            <a:off x="601798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C50B7E3-BE8D-4668-9DA2-771BD3BECCB2}"/>
              </a:ext>
            </a:extLst>
          </p:cNvPr>
          <p:cNvSpPr/>
          <p:nvPr/>
        </p:nvSpPr>
        <p:spPr>
          <a:xfrm>
            <a:off x="635373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CC1A8B5-6993-40C9-902E-D0EED05E8174}"/>
              </a:ext>
            </a:extLst>
          </p:cNvPr>
          <p:cNvSpPr/>
          <p:nvPr/>
        </p:nvSpPr>
        <p:spPr>
          <a:xfrm>
            <a:off x="668949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59ED3B8-355B-4E6C-86FC-F5951BB9EDCF}"/>
              </a:ext>
            </a:extLst>
          </p:cNvPr>
          <p:cNvSpPr/>
          <p:nvPr/>
        </p:nvSpPr>
        <p:spPr>
          <a:xfrm>
            <a:off x="707327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1785E64-C345-4A0C-8731-F16429CCEC6F}"/>
              </a:ext>
            </a:extLst>
          </p:cNvPr>
          <p:cNvSpPr/>
          <p:nvPr/>
        </p:nvSpPr>
        <p:spPr>
          <a:xfrm>
            <a:off x="712129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96D469AB-6B57-46FB-B683-D099DE5A57EC}"/>
              </a:ext>
            </a:extLst>
          </p:cNvPr>
          <p:cNvSpPr/>
          <p:nvPr/>
        </p:nvSpPr>
        <p:spPr>
          <a:xfrm>
            <a:off x="745704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E4C386D-4A20-4F2F-9755-5C8908C3B535}"/>
              </a:ext>
            </a:extLst>
          </p:cNvPr>
          <p:cNvSpPr/>
          <p:nvPr/>
        </p:nvSpPr>
        <p:spPr>
          <a:xfrm>
            <a:off x="779280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E9BCA5A-318C-47DC-9268-8BDA6897F216}"/>
              </a:ext>
            </a:extLst>
          </p:cNvPr>
          <p:cNvSpPr/>
          <p:nvPr/>
        </p:nvSpPr>
        <p:spPr>
          <a:xfrm>
            <a:off x="4822795" y="4755460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4C69AE7-1D61-4660-A71B-E836F52F69E7}"/>
              </a:ext>
            </a:extLst>
          </p:cNvPr>
          <p:cNvSpPr/>
          <p:nvPr/>
        </p:nvSpPr>
        <p:spPr>
          <a:xfrm>
            <a:off x="486665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85CDA1-E178-4A62-8C77-CAB1D4D95734}"/>
              </a:ext>
            </a:extLst>
          </p:cNvPr>
          <p:cNvSpPr/>
          <p:nvPr/>
        </p:nvSpPr>
        <p:spPr>
          <a:xfrm>
            <a:off x="491467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996BE55-10B8-47BF-AEBA-E73943EE8FDD}"/>
              </a:ext>
            </a:extLst>
          </p:cNvPr>
          <p:cNvSpPr/>
          <p:nvPr/>
        </p:nvSpPr>
        <p:spPr>
          <a:xfrm>
            <a:off x="525042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F534632-B01A-48A7-97AC-258FE459EAE6}"/>
              </a:ext>
            </a:extLst>
          </p:cNvPr>
          <p:cNvSpPr/>
          <p:nvPr/>
        </p:nvSpPr>
        <p:spPr>
          <a:xfrm>
            <a:off x="558618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D2DCB01-ADB1-4385-BB14-34CD614985C9}"/>
              </a:ext>
            </a:extLst>
          </p:cNvPr>
          <p:cNvSpPr/>
          <p:nvPr/>
        </p:nvSpPr>
        <p:spPr>
          <a:xfrm>
            <a:off x="596996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AFE328A-26F6-4408-A956-D4330E1427DA}"/>
              </a:ext>
            </a:extLst>
          </p:cNvPr>
          <p:cNvSpPr/>
          <p:nvPr/>
        </p:nvSpPr>
        <p:spPr>
          <a:xfrm>
            <a:off x="601798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9E57BD-EEDD-490A-BF82-F20E9DD6696A}"/>
              </a:ext>
            </a:extLst>
          </p:cNvPr>
          <p:cNvSpPr/>
          <p:nvPr/>
        </p:nvSpPr>
        <p:spPr>
          <a:xfrm>
            <a:off x="635373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954657D-9057-4802-9539-0205579A9CBF}"/>
              </a:ext>
            </a:extLst>
          </p:cNvPr>
          <p:cNvSpPr/>
          <p:nvPr/>
        </p:nvSpPr>
        <p:spPr>
          <a:xfrm>
            <a:off x="668949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CDAA137-C91D-4A0C-8C8E-5C20508EB52B}"/>
              </a:ext>
            </a:extLst>
          </p:cNvPr>
          <p:cNvSpPr/>
          <p:nvPr/>
        </p:nvSpPr>
        <p:spPr>
          <a:xfrm>
            <a:off x="707327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710C232D-C7EC-47AC-82D7-F09C2DC391CA}"/>
              </a:ext>
            </a:extLst>
          </p:cNvPr>
          <p:cNvSpPr/>
          <p:nvPr/>
        </p:nvSpPr>
        <p:spPr>
          <a:xfrm>
            <a:off x="712129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EFAF263-9E81-4850-9F1E-1A6F60C7F9B3}"/>
              </a:ext>
            </a:extLst>
          </p:cNvPr>
          <p:cNvSpPr/>
          <p:nvPr/>
        </p:nvSpPr>
        <p:spPr>
          <a:xfrm>
            <a:off x="745704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10AE93C0-BE14-46DF-A065-0AFE5BFEDD0E}"/>
              </a:ext>
            </a:extLst>
          </p:cNvPr>
          <p:cNvSpPr/>
          <p:nvPr/>
        </p:nvSpPr>
        <p:spPr>
          <a:xfrm>
            <a:off x="779280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3980833" y="35019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CC7BE91-7C3D-44CE-A778-42A593F70EC0}"/>
              </a:ext>
            </a:extLst>
          </p:cNvPr>
          <p:cNvSpPr/>
          <p:nvPr/>
        </p:nvSpPr>
        <p:spPr>
          <a:xfrm>
            <a:off x="4764879" y="2763738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9330EA1-2DA4-4ACA-95AE-6E6B7D92DA44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AE2A4F-659B-43E9-8049-23C8FEF9D5C6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1F583-83D0-4A4B-8701-B25E05E73599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BCD943-2E83-4586-B97D-A64014EFD86B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5380BF-26FE-41BF-8888-1AAD15366524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E562F3-97FF-47CB-A195-E64F99EC1455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100E5-540C-4E3A-BCCA-87F014005263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80912-6A50-4096-865D-8971122017F0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E8E7E8-C855-410D-9077-9995EFFB74C6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9E747D-2A4B-4ABA-9AE4-A73F221A9EB3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C2BAEB-3E20-49EE-BA24-CAA564DFC700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DB65DA-1124-4018-A954-77FDFFB23F64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79E917-E439-498D-BCF3-31B5BFFD82CD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0C6492-66CE-4CF4-9BC9-E3E69C5098A0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A397B5-F320-46D5-AE4F-4C771E74246A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9E65ED-6FF2-4B3D-8C00-C64A66A51358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A2BC62-F320-4328-891A-F76CE5CF6883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A71905-3A45-4459-A557-80354349D5BB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8DD2A0-8AF0-472C-9273-CB841A8269D3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7AD6E7-375E-48AF-93E2-28CE47F5CD0D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30F22A-0EDF-46A7-B71E-3C0637DFA4CC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91ED2-1895-4830-9D3F-85C904D1C946}"/>
              </a:ext>
            </a:extLst>
          </p:cNvPr>
          <p:cNvSpPr/>
          <p:nvPr/>
        </p:nvSpPr>
        <p:spPr>
          <a:xfrm>
            <a:off x="4813100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2977E4-A46D-47CA-943F-D13A36EFF5D5}"/>
              </a:ext>
            </a:extLst>
          </p:cNvPr>
          <p:cNvSpPr/>
          <p:nvPr/>
        </p:nvSpPr>
        <p:spPr>
          <a:xfrm>
            <a:off x="4859534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BE6A83-A60F-4357-AE92-0E774B5BC472}"/>
              </a:ext>
            </a:extLst>
          </p:cNvPr>
          <p:cNvSpPr/>
          <p:nvPr/>
        </p:nvSpPr>
        <p:spPr>
          <a:xfrm>
            <a:off x="5234581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5C4BF2-C511-4B84-84EE-EC64E39FBF6F}"/>
              </a:ext>
            </a:extLst>
          </p:cNvPr>
          <p:cNvSpPr/>
          <p:nvPr/>
        </p:nvSpPr>
        <p:spPr>
          <a:xfrm>
            <a:off x="5656062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A661DC-E708-4B4A-8108-756C1D06CE2D}"/>
              </a:ext>
            </a:extLst>
          </p:cNvPr>
          <p:cNvSpPr/>
          <p:nvPr/>
        </p:nvSpPr>
        <p:spPr>
          <a:xfrm>
            <a:off x="5702496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241F27-F434-42F5-9C16-E429DC53B145}"/>
              </a:ext>
            </a:extLst>
          </p:cNvPr>
          <p:cNvSpPr/>
          <p:nvPr/>
        </p:nvSpPr>
        <p:spPr>
          <a:xfrm>
            <a:off x="6077543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06F5B78-FBEB-4874-BBE5-BA81284AF73E}"/>
              </a:ext>
            </a:extLst>
          </p:cNvPr>
          <p:cNvSpPr/>
          <p:nvPr/>
        </p:nvSpPr>
        <p:spPr>
          <a:xfrm>
            <a:off x="6499024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5F5D00-3E3A-4FA6-A42B-548997461828}"/>
              </a:ext>
            </a:extLst>
          </p:cNvPr>
          <p:cNvSpPr/>
          <p:nvPr/>
        </p:nvSpPr>
        <p:spPr>
          <a:xfrm>
            <a:off x="6545458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846A5B2-7C9F-41CF-AE61-5DA3D3438AFE}"/>
              </a:ext>
            </a:extLst>
          </p:cNvPr>
          <p:cNvSpPr/>
          <p:nvPr/>
        </p:nvSpPr>
        <p:spPr>
          <a:xfrm>
            <a:off x="6920505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5429483-1159-48B1-81FB-2C645D257E5D}"/>
              </a:ext>
            </a:extLst>
          </p:cNvPr>
          <p:cNvSpPr/>
          <p:nvPr/>
        </p:nvSpPr>
        <p:spPr>
          <a:xfrm>
            <a:off x="4764879" y="3312022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7862F67-76B6-4C03-8EC6-790A4F15DF4C}"/>
              </a:ext>
            </a:extLst>
          </p:cNvPr>
          <p:cNvSpPr/>
          <p:nvPr/>
        </p:nvSpPr>
        <p:spPr>
          <a:xfrm>
            <a:off x="4813100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FE2C74F-E0E1-4D6E-B907-BDADB82E00DA}"/>
              </a:ext>
            </a:extLst>
          </p:cNvPr>
          <p:cNvSpPr/>
          <p:nvPr/>
        </p:nvSpPr>
        <p:spPr>
          <a:xfrm>
            <a:off x="4859534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D879E9-260E-46C0-87B2-D04E12FAE146}"/>
              </a:ext>
            </a:extLst>
          </p:cNvPr>
          <p:cNvSpPr/>
          <p:nvPr/>
        </p:nvSpPr>
        <p:spPr>
          <a:xfrm>
            <a:off x="5234581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AAEBDA-A216-494B-818A-B2F6C3735AAC}"/>
              </a:ext>
            </a:extLst>
          </p:cNvPr>
          <p:cNvSpPr/>
          <p:nvPr/>
        </p:nvSpPr>
        <p:spPr>
          <a:xfrm>
            <a:off x="5656062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8C66D8-5EE0-4346-81FE-CFC6F04D04A3}"/>
              </a:ext>
            </a:extLst>
          </p:cNvPr>
          <p:cNvSpPr/>
          <p:nvPr/>
        </p:nvSpPr>
        <p:spPr>
          <a:xfrm>
            <a:off x="5702496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B35ADE-62E5-4FD1-BEB3-150D801DCD8A}"/>
              </a:ext>
            </a:extLst>
          </p:cNvPr>
          <p:cNvSpPr/>
          <p:nvPr/>
        </p:nvSpPr>
        <p:spPr>
          <a:xfrm>
            <a:off x="6077543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04AA5E7-F27B-4A1E-AC98-D7379E0CAB9A}"/>
              </a:ext>
            </a:extLst>
          </p:cNvPr>
          <p:cNvSpPr/>
          <p:nvPr/>
        </p:nvSpPr>
        <p:spPr>
          <a:xfrm>
            <a:off x="6499024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9903C6-30A2-4919-B6BF-4B71DA0A7645}"/>
              </a:ext>
            </a:extLst>
          </p:cNvPr>
          <p:cNvSpPr/>
          <p:nvPr/>
        </p:nvSpPr>
        <p:spPr>
          <a:xfrm>
            <a:off x="6545458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FFC145-02F1-46DA-A23F-823390E5EE90}"/>
              </a:ext>
            </a:extLst>
          </p:cNvPr>
          <p:cNvSpPr/>
          <p:nvPr/>
        </p:nvSpPr>
        <p:spPr>
          <a:xfrm>
            <a:off x="6920505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4118372" y="3080742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A62523-FC94-4445-ACF5-F2E6CE1319F0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6DC3C-BEB1-4CCB-971E-21DFFBE690DD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BCBB2-82DD-48FF-9DF9-50A01BD03B68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F8B0C8-9259-4988-A22C-A583A8D77DFE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19A71F-72D7-4935-AFC7-4D593C1A6EA2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52A1927-240F-4A3E-A62E-61BA75F7F003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D384116-1B46-4FA4-B839-94B5F5455FBA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A606E4-5C18-48FD-8A98-51F52CD7514A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3F12E7-D133-4B31-8943-C5AAD0DCECF2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CA2BAD-CC82-4C8B-8475-D1754C50D1A2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53F1375-DDCD-4D05-83B7-E0849481EAE2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A643F7-A648-4EEB-9AB7-01ED0AF02C03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AB85BD-B69B-4C34-9F5E-1F31F25A68A2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99DDA1-5FAD-4A43-9E29-759D56456E1C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D2E2C4-3242-434A-B481-23FAA5EAD254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A3A741C-36B0-44BC-B196-F589CC809B75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83E586-562A-4F42-98ED-111CB3FEE544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B5B4D5-BC23-488A-B93D-D24B7FC8FFBA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F20DB2-2E66-4AC5-B271-9F1D03B6373F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1B7E8-46B3-425F-906F-C1EE95B390D6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D1F0AF9-CFE6-415B-B6E2-22F6B75E0C7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8FBE076-1F1C-4AD5-8262-7CC4B1A06E2F}"/>
              </a:ext>
            </a:extLst>
          </p:cNvPr>
          <p:cNvSpPr/>
          <p:nvPr/>
        </p:nvSpPr>
        <p:spPr>
          <a:xfrm>
            <a:off x="4913214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8A6875-00F1-45A5-94D5-91CDE9916F56}"/>
              </a:ext>
            </a:extLst>
          </p:cNvPr>
          <p:cNvSpPr/>
          <p:nvPr/>
        </p:nvSpPr>
        <p:spPr>
          <a:xfrm>
            <a:off x="4963220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247CBD-D863-40BC-96C8-90919D42ABE3}"/>
              </a:ext>
            </a:extLst>
          </p:cNvPr>
          <p:cNvSpPr/>
          <p:nvPr/>
        </p:nvSpPr>
        <p:spPr>
          <a:xfrm>
            <a:off x="5009654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5D9284-6324-496E-8019-2EA6455D0F11}"/>
              </a:ext>
            </a:extLst>
          </p:cNvPr>
          <p:cNvSpPr/>
          <p:nvPr/>
        </p:nvSpPr>
        <p:spPr>
          <a:xfrm>
            <a:off x="5384701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E4DEC7-C8E7-48A9-AFFC-953EC774E1E3}"/>
              </a:ext>
            </a:extLst>
          </p:cNvPr>
          <p:cNvSpPr/>
          <p:nvPr/>
        </p:nvSpPr>
        <p:spPr>
          <a:xfrm>
            <a:off x="5806182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658027-142D-489E-BCD3-1B305A9E0493}"/>
              </a:ext>
            </a:extLst>
          </p:cNvPr>
          <p:cNvSpPr/>
          <p:nvPr/>
        </p:nvSpPr>
        <p:spPr>
          <a:xfrm>
            <a:off x="5852616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4C3CD7-FCD9-41A6-B589-E9E132DDDE32}"/>
              </a:ext>
            </a:extLst>
          </p:cNvPr>
          <p:cNvSpPr/>
          <p:nvPr/>
        </p:nvSpPr>
        <p:spPr>
          <a:xfrm>
            <a:off x="6227663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B8D746D-57EB-4124-83E1-9F61965ADBD3}"/>
              </a:ext>
            </a:extLst>
          </p:cNvPr>
          <p:cNvSpPr/>
          <p:nvPr/>
        </p:nvSpPr>
        <p:spPr>
          <a:xfrm>
            <a:off x="4913214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A68D5C-B2BA-46B0-817D-2038A54EE263}"/>
              </a:ext>
            </a:extLst>
          </p:cNvPr>
          <p:cNvSpPr/>
          <p:nvPr/>
        </p:nvSpPr>
        <p:spPr>
          <a:xfrm>
            <a:off x="4963220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0D3778-CB64-43A3-A35D-694B9D2F1BCC}"/>
              </a:ext>
            </a:extLst>
          </p:cNvPr>
          <p:cNvSpPr/>
          <p:nvPr/>
        </p:nvSpPr>
        <p:spPr>
          <a:xfrm>
            <a:off x="5009654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0DE781-B4EA-465C-B655-7892BFA39E5C}"/>
              </a:ext>
            </a:extLst>
          </p:cNvPr>
          <p:cNvSpPr/>
          <p:nvPr/>
        </p:nvSpPr>
        <p:spPr>
          <a:xfrm>
            <a:off x="5384701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A1F9E92-BA01-485B-9D0F-1C28BF270EFE}"/>
              </a:ext>
            </a:extLst>
          </p:cNvPr>
          <p:cNvSpPr/>
          <p:nvPr/>
        </p:nvSpPr>
        <p:spPr>
          <a:xfrm>
            <a:off x="5806182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9708420-E340-49B6-B545-7DD20645CD98}"/>
              </a:ext>
            </a:extLst>
          </p:cNvPr>
          <p:cNvSpPr/>
          <p:nvPr/>
        </p:nvSpPr>
        <p:spPr>
          <a:xfrm>
            <a:off x="5852616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0A9606D-7E7C-495F-A48F-48C4E00EEDFB}"/>
              </a:ext>
            </a:extLst>
          </p:cNvPr>
          <p:cNvSpPr/>
          <p:nvPr/>
        </p:nvSpPr>
        <p:spPr>
          <a:xfrm>
            <a:off x="6227663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80316D-F5C7-4C3A-BEC7-649F561D0B55}"/>
              </a:ext>
            </a:extLst>
          </p:cNvPr>
          <p:cNvSpPr/>
          <p:nvPr/>
        </p:nvSpPr>
        <p:spPr>
          <a:xfrm>
            <a:off x="4913214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4FA3929-96FB-4E82-A04C-1AED714916B9}"/>
              </a:ext>
            </a:extLst>
          </p:cNvPr>
          <p:cNvSpPr/>
          <p:nvPr/>
        </p:nvSpPr>
        <p:spPr>
          <a:xfrm>
            <a:off x="4963220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2F0BBAD-D8F2-4B28-A47B-ADC0D9A631C5}"/>
              </a:ext>
            </a:extLst>
          </p:cNvPr>
          <p:cNvSpPr/>
          <p:nvPr/>
        </p:nvSpPr>
        <p:spPr>
          <a:xfrm>
            <a:off x="5009654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ACBF87F-3B0F-44A8-AD75-4C93D8D3B70D}"/>
              </a:ext>
            </a:extLst>
          </p:cNvPr>
          <p:cNvSpPr/>
          <p:nvPr/>
        </p:nvSpPr>
        <p:spPr>
          <a:xfrm>
            <a:off x="5384701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B7BF61-FB0E-4DDD-841E-BAC50163495E}"/>
              </a:ext>
            </a:extLst>
          </p:cNvPr>
          <p:cNvSpPr/>
          <p:nvPr/>
        </p:nvSpPr>
        <p:spPr>
          <a:xfrm>
            <a:off x="5806182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93F5CC-8C3A-4ECE-91C9-FFA28506BECB}"/>
              </a:ext>
            </a:extLst>
          </p:cNvPr>
          <p:cNvSpPr/>
          <p:nvPr/>
        </p:nvSpPr>
        <p:spPr>
          <a:xfrm>
            <a:off x="5852616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00221A4-E94F-48F8-AA33-55D8A2F1206D}"/>
              </a:ext>
            </a:extLst>
          </p:cNvPr>
          <p:cNvSpPr/>
          <p:nvPr/>
        </p:nvSpPr>
        <p:spPr>
          <a:xfrm>
            <a:off x="6227663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157663" y="3128963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EC1D20-5FD7-4BB6-AFD7-79CCC1C6B583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9F0459-5622-4567-980F-DD5F5A60F471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28AD59-20ED-499F-9680-27D4ADA3FB52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F299BC-861E-4FF7-BAF5-642EA93A28C9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B76172-94A5-4988-BBD9-EA105530CD25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E1BFA2-4350-4063-982B-B2E1C2C2B03B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A929B2-57F7-4C71-9D7C-9C5390742282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6D36DB-89A7-453B-BDB0-F474BCD4E3CC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7CFDB0-1DA0-4DF1-AFEA-328FDC1768BF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AE1F9F-84D6-41DC-A128-B4DD735F07A1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889228-145F-491E-B19E-52F021BBCBDB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F36E8F6-3815-4A00-993C-965EA6A07671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D546618-9495-4A15-86E0-502B11C79AF0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275EB2-B77B-4BE6-A547-92D27D62E291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A42D18-D5A3-41BD-8FED-3B2DAEAB7780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13F108-5C2B-4AB1-9D0D-5CDFA4F39DE9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9EE072-9E8F-4D49-B6C2-12EF18671D90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26F425B-C890-4264-9234-65EDF8710D19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8BC4E9-62FD-442C-AA30-398DB445159E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4F1A16-A86E-4D5E-84D0-3440693D10DE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C1567D-AFC2-4491-AC21-8B50858F873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C55ED7-9E60-4703-9DC2-885E5FCDA2B2}"/>
              </a:ext>
            </a:extLst>
          </p:cNvPr>
          <p:cNvSpPr/>
          <p:nvPr/>
        </p:nvSpPr>
        <p:spPr>
          <a:xfrm>
            <a:off x="4853749" y="2735519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BD93BB6-DAC1-4416-9919-3D85231025A6}"/>
              </a:ext>
            </a:extLst>
          </p:cNvPr>
          <p:cNvSpPr/>
          <p:nvPr/>
        </p:nvSpPr>
        <p:spPr>
          <a:xfrm>
            <a:off x="4901454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04C0C5-781B-4079-AF27-393517C2F258}"/>
              </a:ext>
            </a:extLst>
          </p:cNvPr>
          <p:cNvSpPr/>
          <p:nvPr/>
        </p:nvSpPr>
        <p:spPr>
          <a:xfrm>
            <a:off x="4947888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63F75D-5053-4D2E-9EC9-300169D8CC51}"/>
              </a:ext>
            </a:extLst>
          </p:cNvPr>
          <p:cNvSpPr/>
          <p:nvPr/>
        </p:nvSpPr>
        <p:spPr>
          <a:xfrm>
            <a:off x="5322935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57C5B9C-840D-471E-918B-63CF6556ED51}"/>
              </a:ext>
            </a:extLst>
          </p:cNvPr>
          <p:cNvSpPr/>
          <p:nvPr/>
        </p:nvSpPr>
        <p:spPr>
          <a:xfrm>
            <a:off x="5697982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0607B2-F1A7-4F75-AC18-27B4967376FB}"/>
              </a:ext>
            </a:extLst>
          </p:cNvPr>
          <p:cNvSpPr/>
          <p:nvPr/>
        </p:nvSpPr>
        <p:spPr>
          <a:xfrm>
            <a:off x="6115462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13E6C26-62B2-49EC-B284-C6B43B3523C2}"/>
              </a:ext>
            </a:extLst>
          </p:cNvPr>
          <p:cNvSpPr/>
          <p:nvPr/>
        </p:nvSpPr>
        <p:spPr>
          <a:xfrm>
            <a:off x="6161896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A5106B-4D63-41CD-BFE9-5E9D1E30D723}"/>
              </a:ext>
            </a:extLst>
          </p:cNvPr>
          <p:cNvSpPr/>
          <p:nvPr/>
        </p:nvSpPr>
        <p:spPr>
          <a:xfrm>
            <a:off x="6536943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EB1D8F-E84B-4477-BDAB-B9A02F026AEE}"/>
              </a:ext>
            </a:extLst>
          </p:cNvPr>
          <p:cNvSpPr/>
          <p:nvPr/>
        </p:nvSpPr>
        <p:spPr>
          <a:xfrm>
            <a:off x="6911990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7A18576-72C3-4199-8C14-1D66B8C46209}"/>
              </a:ext>
            </a:extLst>
          </p:cNvPr>
          <p:cNvSpPr/>
          <p:nvPr/>
        </p:nvSpPr>
        <p:spPr>
          <a:xfrm>
            <a:off x="4853749" y="328380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C8A0B7-AC4B-4866-9FA8-293A23860319}"/>
              </a:ext>
            </a:extLst>
          </p:cNvPr>
          <p:cNvSpPr/>
          <p:nvPr/>
        </p:nvSpPr>
        <p:spPr>
          <a:xfrm>
            <a:off x="4901454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AC8F26D-4C53-43B2-B13C-EA64F2AB809C}"/>
              </a:ext>
            </a:extLst>
          </p:cNvPr>
          <p:cNvSpPr/>
          <p:nvPr/>
        </p:nvSpPr>
        <p:spPr>
          <a:xfrm>
            <a:off x="4947888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373FA77-76FC-4D73-AB06-F781C7AEE330}"/>
              </a:ext>
            </a:extLst>
          </p:cNvPr>
          <p:cNvSpPr/>
          <p:nvPr/>
        </p:nvSpPr>
        <p:spPr>
          <a:xfrm>
            <a:off x="5322935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BF66AB1-32C6-43FC-A121-24AC247410A7}"/>
              </a:ext>
            </a:extLst>
          </p:cNvPr>
          <p:cNvSpPr/>
          <p:nvPr/>
        </p:nvSpPr>
        <p:spPr>
          <a:xfrm>
            <a:off x="5697982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B8FE9F-2A2A-4902-9650-2353D9840B4E}"/>
              </a:ext>
            </a:extLst>
          </p:cNvPr>
          <p:cNvSpPr/>
          <p:nvPr/>
        </p:nvSpPr>
        <p:spPr>
          <a:xfrm>
            <a:off x="6115462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F24EA2-86D9-4BA1-8FD1-05626AB38067}"/>
              </a:ext>
            </a:extLst>
          </p:cNvPr>
          <p:cNvSpPr/>
          <p:nvPr/>
        </p:nvSpPr>
        <p:spPr>
          <a:xfrm>
            <a:off x="6161896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3B0C04-6906-49C5-AFED-4CD118048427}"/>
              </a:ext>
            </a:extLst>
          </p:cNvPr>
          <p:cNvSpPr/>
          <p:nvPr/>
        </p:nvSpPr>
        <p:spPr>
          <a:xfrm>
            <a:off x="6536943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D8A127-00D2-47B9-AF53-B12CFC9A1E44}"/>
              </a:ext>
            </a:extLst>
          </p:cNvPr>
          <p:cNvSpPr/>
          <p:nvPr/>
        </p:nvSpPr>
        <p:spPr>
          <a:xfrm>
            <a:off x="6911990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154091" y="3086100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53B2F3-922C-41AD-8324-C49D7027BD64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DAE6E8-BBCA-4E71-AC3E-49734BF405B1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1809DF-E2AC-4C32-B734-E806CDAB4680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6D833B-A514-4C35-9CF9-BDC28245E034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C9C6E1-C2F7-4305-B1DE-B3E270C6A954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9382270-B007-4B2A-A74B-3D1DE5A840E1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D64E4E-8414-49E1-8041-6C78F3679B49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05C1E34-2AC1-43DA-84E6-13AA3BEAC79A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06312E-ABC7-4C22-A50D-20EBA1471439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52B3330-0A7B-47B7-A878-BF6592795B6F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750963-07FE-4977-97E7-EC07C5C7E6A4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9389AD-856F-4674-91ED-4080EB482EE7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6EBF3B5-7F20-4DEC-9E0F-87D1FFA8AAB9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D1E325-9ABC-4C62-B48C-38A64AB073B6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A866EF-E2E9-4DD3-B9F6-68D1C66213E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EF5EB7-E79A-4EA5-A520-FDA04662B55E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218193-E6AC-4D60-A1D6-0525B90C22C8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5AB78-DEBC-45F5-88EB-F077876E0A3C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552E2C-3836-4429-9F29-8EB0A3F5154E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0BAA508-A665-409F-8A16-9F1CAACF8AC1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20F411-99EB-4B8F-97F4-0F564D818FCC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3E1C8B-37C2-4CD1-A263-958BCED16FF8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208E4B5-3374-40BF-BD2D-5C098DB69D06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B8798D-756E-4EE8-9189-4F14B50EB900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A3067B-0830-4360-BAA1-8B0976C11C46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785078D-E803-420D-BC62-D5F2F4C8EE1C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6BFC8C-22CD-4BE0-B3DE-D84CAF57E7F5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E48CAFE-4964-4873-9731-51773F43F49D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747123A-D99B-46A5-A1BE-DEBC6A16556B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C26CE9C-00D9-4E17-B47A-D6842F32105F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82A5C07-EE84-49CE-BD80-8F048D861482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7E7D49-9961-4E90-9765-E7047C577856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4BF1985-BB03-4DF5-B3F6-0E92913307E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7208E3A-588B-40E7-95E4-3B4152AC663C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D3E8-6280-4DB5-B0F7-1789EB4E28D1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08E73-622A-4D3F-B831-36392099B6FD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31D57F7-F5D3-411F-BE72-DCD5CBC9FC6B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BC8CCE-8C1D-436A-9D2B-0381F2443E2F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5C67F9-9906-4252-90F6-CA3FDB8E6165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D6F9F1-5DF6-4C5A-8C1C-5CB1F5CDA52C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A67DC5-6977-4476-9BFC-E36A49518DB3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3A80ED-1BDB-4639-8CEB-F2A94596918B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124F03F-945D-41FD-BD4F-ADDA2F7E6CF9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EBC1A77-8EDA-435E-BA57-896FC46F4560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0B447BA-FC09-41E5-912E-FF33BC8564D6}"/>
              </a:ext>
            </a:extLst>
          </p:cNvPr>
          <p:cNvSpPr/>
          <p:nvPr/>
        </p:nvSpPr>
        <p:spPr>
          <a:xfrm>
            <a:off x="5364480" y="246035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2F3BD34-1018-42D2-A1EA-3D7F7DF83AB9}"/>
              </a:ext>
            </a:extLst>
          </p:cNvPr>
          <p:cNvSpPr/>
          <p:nvPr/>
        </p:nvSpPr>
        <p:spPr>
          <a:xfrm>
            <a:off x="5419844" y="251214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B8FBC2-68C1-4FE1-88F5-F28723762703}"/>
              </a:ext>
            </a:extLst>
          </p:cNvPr>
          <p:cNvSpPr/>
          <p:nvPr/>
        </p:nvSpPr>
        <p:spPr>
          <a:xfrm>
            <a:off x="5469850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7B30E1E-3CD0-44E1-B9DA-2FB537678D92}"/>
              </a:ext>
            </a:extLst>
          </p:cNvPr>
          <p:cNvSpPr/>
          <p:nvPr/>
        </p:nvSpPr>
        <p:spPr>
          <a:xfrm>
            <a:off x="5516284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FF65FA8-29B7-457D-95E6-1BA104883AB8}"/>
              </a:ext>
            </a:extLst>
          </p:cNvPr>
          <p:cNvSpPr/>
          <p:nvPr/>
        </p:nvSpPr>
        <p:spPr>
          <a:xfrm>
            <a:off x="5891331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6C2CF6C-BB7E-4C54-8E2C-8F9735E1923F}"/>
              </a:ext>
            </a:extLst>
          </p:cNvPr>
          <p:cNvSpPr/>
          <p:nvPr/>
        </p:nvSpPr>
        <p:spPr>
          <a:xfrm>
            <a:off x="6312812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A600D00-393E-4007-8EAF-CD37751EA4E5}"/>
              </a:ext>
            </a:extLst>
          </p:cNvPr>
          <p:cNvSpPr/>
          <p:nvPr/>
        </p:nvSpPr>
        <p:spPr>
          <a:xfrm>
            <a:off x="6359246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86B20B4-44C2-465C-9F0B-4CB25A5BBC90}"/>
              </a:ext>
            </a:extLst>
          </p:cNvPr>
          <p:cNvSpPr/>
          <p:nvPr/>
        </p:nvSpPr>
        <p:spPr>
          <a:xfrm>
            <a:off x="6734293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2D56025-3C4A-44D5-9708-B1FE242FB6DE}"/>
              </a:ext>
            </a:extLst>
          </p:cNvPr>
          <p:cNvSpPr/>
          <p:nvPr/>
        </p:nvSpPr>
        <p:spPr>
          <a:xfrm>
            <a:off x="5419844" y="306042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0E2C050-3551-497D-9474-3FDF2C299925}"/>
              </a:ext>
            </a:extLst>
          </p:cNvPr>
          <p:cNvSpPr/>
          <p:nvPr/>
        </p:nvSpPr>
        <p:spPr>
          <a:xfrm>
            <a:off x="5469850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63944E2-CFE2-4CBF-ABB2-31691ADD02B8}"/>
              </a:ext>
            </a:extLst>
          </p:cNvPr>
          <p:cNvSpPr/>
          <p:nvPr/>
        </p:nvSpPr>
        <p:spPr>
          <a:xfrm>
            <a:off x="5516284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C84A79-DD75-4426-AB2A-390C0BDE607A}"/>
              </a:ext>
            </a:extLst>
          </p:cNvPr>
          <p:cNvSpPr/>
          <p:nvPr/>
        </p:nvSpPr>
        <p:spPr>
          <a:xfrm>
            <a:off x="5891331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8A7BCA1-F615-49CE-A84B-4A615479596D}"/>
              </a:ext>
            </a:extLst>
          </p:cNvPr>
          <p:cNvSpPr/>
          <p:nvPr/>
        </p:nvSpPr>
        <p:spPr>
          <a:xfrm>
            <a:off x="6312812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130057-4925-4F58-9626-0ACB8C95E079}"/>
              </a:ext>
            </a:extLst>
          </p:cNvPr>
          <p:cNvSpPr/>
          <p:nvPr/>
        </p:nvSpPr>
        <p:spPr>
          <a:xfrm>
            <a:off x="6359246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F3E7AA4-B48C-42B0-9478-0CDC0478F437}"/>
              </a:ext>
            </a:extLst>
          </p:cNvPr>
          <p:cNvSpPr/>
          <p:nvPr/>
        </p:nvSpPr>
        <p:spPr>
          <a:xfrm>
            <a:off x="6734293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9986EBAD-B0C7-441C-9601-58A592AFC875}"/>
              </a:ext>
            </a:extLst>
          </p:cNvPr>
          <p:cNvSpPr/>
          <p:nvPr/>
        </p:nvSpPr>
        <p:spPr>
          <a:xfrm>
            <a:off x="5419844" y="360870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6CC2099-63B1-4250-A9BB-D235E2487E4B}"/>
              </a:ext>
            </a:extLst>
          </p:cNvPr>
          <p:cNvSpPr/>
          <p:nvPr/>
        </p:nvSpPr>
        <p:spPr>
          <a:xfrm>
            <a:off x="5469850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3C84DA08-4092-4FC3-93E4-A7A4206C1233}"/>
              </a:ext>
            </a:extLst>
          </p:cNvPr>
          <p:cNvSpPr/>
          <p:nvPr/>
        </p:nvSpPr>
        <p:spPr>
          <a:xfrm>
            <a:off x="5516284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A41851B-55DB-4670-8F82-0278A8EF1D55}"/>
              </a:ext>
            </a:extLst>
          </p:cNvPr>
          <p:cNvSpPr/>
          <p:nvPr/>
        </p:nvSpPr>
        <p:spPr>
          <a:xfrm>
            <a:off x="5891331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1A006C0-EA7F-4662-924A-ED47010FD66A}"/>
              </a:ext>
            </a:extLst>
          </p:cNvPr>
          <p:cNvSpPr/>
          <p:nvPr/>
        </p:nvSpPr>
        <p:spPr>
          <a:xfrm>
            <a:off x="6312812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0641972-B588-41A3-AA35-1CA31D0B4D97}"/>
              </a:ext>
            </a:extLst>
          </p:cNvPr>
          <p:cNvSpPr/>
          <p:nvPr/>
        </p:nvSpPr>
        <p:spPr>
          <a:xfrm>
            <a:off x="6359246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45ABADB-A16C-4A46-9586-563879654453}"/>
              </a:ext>
            </a:extLst>
          </p:cNvPr>
          <p:cNvSpPr/>
          <p:nvPr/>
        </p:nvSpPr>
        <p:spPr>
          <a:xfrm>
            <a:off x="6734293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A6D1308-3308-431F-B53A-803E26479566}"/>
              </a:ext>
            </a:extLst>
          </p:cNvPr>
          <p:cNvSpPr/>
          <p:nvPr/>
        </p:nvSpPr>
        <p:spPr>
          <a:xfrm>
            <a:off x="5364480" y="421414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6799F89-AE78-4A9F-960E-DA253E5D1321}"/>
              </a:ext>
            </a:extLst>
          </p:cNvPr>
          <p:cNvSpPr/>
          <p:nvPr/>
        </p:nvSpPr>
        <p:spPr>
          <a:xfrm>
            <a:off x="5419844" y="426593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495F7E8-98FE-43A4-AC21-C165053CE1FB}"/>
              </a:ext>
            </a:extLst>
          </p:cNvPr>
          <p:cNvSpPr/>
          <p:nvPr/>
        </p:nvSpPr>
        <p:spPr>
          <a:xfrm>
            <a:off x="5469850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0510297-C05E-42AE-82AC-3265EEB2843D}"/>
              </a:ext>
            </a:extLst>
          </p:cNvPr>
          <p:cNvSpPr/>
          <p:nvPr/>
        </p:nvSpPr>
        <p:spPr>
          <a:xfrm>
            <a:off x="5516284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B02C3D-F3E5-436A-A68F-477DF19C4624}"/>
              </a:ext>
            </a:extLst>
          </p:cNvPr>
          <p:cNvSpPr/>
          <p:nvPr/>
        </p:nvSpPr>
        <p:spPr>
          <a:xfrm>
            <a:off x="5891331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B8E44DF-CC4F-4FED-8611-3FE6A688580C}"/>
              </a:ext>
            </a:extLst>
          </p:cNvPr>
          <p:cNvSpPr/>
          <p:nvPr/>
        </p:nvSpPr>
        <p:spPr>
          <a:xfrm>
            <a:off x="6312812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B631EEE-F615-4A91-98B5-F06A35D9BC8A}"/>
              </a:ext>
            </a:extLst>
          </p:cNvPr>
          <p:cNvSpPr/>
          <p:nvPr/>
        </p:nvSpPr>
        <p:spPr>
          <a:xfrm>
            <a:off x="6359246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B83873E-7204-41F6-9866-F2EE5DE8F477}"/>
              </a:ext>
            </a:extLst>
          </p:cNvPr>
          <p:cNvSpPr/>
          <p:nvPr/>
        </p:nvSpPr>
        <p:spPr>
          <a:xfrm>
            <a:off x="6734293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148B19E-1CFE-41CC-84C6-DB491D965B47}"/>
              </a:ext>
            </a:extLst>
          </p:cNvPr>
          <p:cNvSpPr/>
          <p:nvPr/>
        </p:nvSpPr>
        <p:spPr>
          <a:xfrm>
            <a:off x="5419844" y="481421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5785994-814B-4C34-ABA7-815823D23AFE}"/>
              </a:ext>
            </a:extLst>
          </p:cNvPr>
          <p:cNvSpPr/>
          <p:nvPr/>
        </p:nvSpPr>
        <p:spPr>
          <a:xfrm>
            <a:off x="5469850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3442F86-926A-415D-8B66-DE9FA9A68D64}"/>
              </a:ext>
            </a:extLst>
          </p:cNvPr>
          <p:cNvSpPr/>
          <p:nvPr/>
        </p:nvSpPr>
        <p:spPr>
          <a:xfrm>
            <a:off x="5516284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55EB670-CE24-45EF-97BD-F3F457313394}"/>
              </a:ext>
            </a:extLst>
          </p:cNvPr>
          <p:cNvSpPr/>
          <p:nvPr/>
        </p:nvSpPr>
        <p:spPr>
          <a:xfrm>
            <a:off x="5891331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EEC07EA-1765-400E-863A-F228FA305AAC}"/>
              </a:ext>
            </a:extLst>
          </p:cNvPr>
          <p:cNvSpPr/>
          <p:nvPr/>
        </p:nvSpPr>
        <p:spPr>
          <a:xfrm>
            <a:off x="6312812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A7CC4FD-B932-4186-821F-3682A8135AFA}"/>
              </a:ext>
            </a:extLst>
          </p:cNvPr>
          <p:cNvSpPr/>
          <p:nvPr/>
        </p:nvSpPr>
        <p:spPr>
          <a:xfrm>
            <a:off x="6359246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51A2FD7-0B15-4397-92B4-73A347530E06}"/>
              </a:ext>
            </a:extLst>
          </p:cNvPr>
          <p:cNvSpPr/>
          <p:nvPr/>
        </p:nvSpPr>
        <p:spPr>
          <a:xfrm>
            <a:off x="6734293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5603088-AEAC-4C1C-A78C-8FF196BCDAE9}"/>
              </a:ext>
            </a:extLst>
          </p:cNvPr>
          <p:cNvSpPr/>
          <p:nvPr/>
        </p:nvSpPr>
        <p:spPr>
          <a:xfrm>
            <a:off x="5419844" y="536249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9D69C7C-98D8-454E-82AD-2D3A5D48EC5D}"/>
              </a:ext>
            </a:extLst>
          </p:cNvPr>
          <p:cNvSpPr/>
          <p:nvPr/>
        </p:nvSpPr>
        <p:spPr>
          <a:xfrm>
            <a:off x="5469850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EC822BD-2AAD-4FAE-B15F-5CE17FCC73B5}"/>
              </a:ext>
            </a:extLst>
          </p:cNvPr>
          <p:cNvSpPr/>
          <p:nvPr/>
        </p:nvSpPr>
        <p:spPr>
          <a:xfrm>
            <a:off x="5516284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1C04BE-A6A4-451F-B444-2652AC3E3E66}"/>
              </a:ext>
            </a:extLst>
          </p:cNvPr>
          <p:cNvSpPr/>
          <p:nvPr/>
        </p:nvSpPr>
        <p:spPr>
          <a:xfrm>
            <a:off x="5891331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A4563AE-4131-4703-97D6-F4AFB0A0FA68}"/>
              </a:ext>
            </a:extLst>
          </p:cNvPr>
          <p:cNvSpPr/>
          <p:nvPr/>
        </p:nvSpPr>
        <p:spPr>
          <a:xfrm>
            <a:off x="6312812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104DFEA-C31A-4523-9D83-4628AAA875ED}"/>
              </a:ext>
            </a:extLst>
          </p:cNvPr>
          <p:cNvSpPr/>
          <p:nvPr/>
        </p:nvSpPr>
        <p:spPr>
          <a:xfrm>
            <a:off x="6359246" y="5453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2E9659-9762-4E5D-B8E0-2A28248A7C8A}"/>
              </a:ext>
            </a:extLst>
          </p:cNvPr>
          <p:cNvSpPr/>
          <p:nvPr/>
        </p:nvSpPr>
        <p:spPr>
          <a:xfrm>
            <a:off x="6734293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990E54B-AC5A-4FF4-8E7B-8032035AF482}"/>
              </a:ext>
            </a:extLst>
          </p:cNvPr>
          <p:cNvSpPr/>
          <p:nvPr/>
        </p:nvSpPr>
        <p:spPr>
          <a:xfrm>
            <a:off x="5289507" y="2850355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BA295F5-A089-4230-A663-0EBCF3B1A149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99F673-5528-4F3A-AAD8-C446C69B9D3E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068B8DA-3E5C-4972-BB6D-A45C11B9C191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831B5-EFFF-408C-8CC9-9BFE20588F46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BA0B4B-756D-4539-9CAA-02C5ED775A39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C8E8DA0-EEAE-449D-A095-E0EEB8ECAF5D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5DCD46-F8F8-4C01-B611-357BBB00CCFC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F095F9-FA7B-40E6-B2A1-752AFDAE8717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C4786C-4536-4626-8076-D1CCD239A155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880F888-8BD0-4578-99E3-F5A92989C2F8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7A06AA-2182-4AB1-BC91-943906F09569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F9E882-8CA9-4BA0-BED3-51DCFBE167FC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5D1F13-5EC0-4D0D-8CF7-FED4524A1B3E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D1541C4-B5A7-412B-B264-55C88E243B7F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7B58BA-0EA6-4C5E-A2B1-2561843982B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BAE5A4F-271A-4514-8A67-39B13B84C2C1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2B89BFD-F09F-4881-A365-33EA69533F24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F8C876A-8F94-470B-8B19-2E5686350654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1F8FA50-1574-4FEE-B943-491631166286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804DD6-AA41-49DE-BB03-9AD8F8B4EB34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38E5C8-161F-4560-AF8A-D394D8FD9CEE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E5CE520-E89E-40D2-B603-EB94113327D3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7F6DC2A-F914-41F7-ADB7-1704E7F350FE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DE2AB-06D4-4F2E-BD82-6D911EE961A9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060382-6FEB-4B9E-ADD7-FC3F6F47ADD2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1FD7700-82D7-45E1-8997-92465271C8C9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4093635-7BCA-4613-959C-DA2241416AF3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50561A-89FC-4EF4-BF45-7CE72AE2A084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D93D2B-51B9-4FB4-BC26-CCABB0C7BE44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112E548-6FB5-4BFB-9533-0B435C2602DE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CEF6D98-E933-490D-B172-C262658645DF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8F3766C-7B73-4CC9-9E35-7DD136265FCD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BB07DBB-603B-40A6-A751-16D23B975FF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523694A-CDE4-4771-9D09-E96B31B0055E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D969940-9FB5-4A9B-A30D-28AFE917FC30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D5887CB-18B8-43C6-B0FF-66953E7432B0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695A908-B99E-4336-B0EE-E81909BA73F4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4173B22-0228-4469-9A11-E27486DC14C9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1D90F0D-7F76-4EBE-8369-7E124A7231CE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2F6E2DB-E07A-477F-BE2F-385A10F95D81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41038A9-9AB7-46AE-B47A-D287EACFC8AD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52975E1-2281-4785-B8C3-0E86C1117616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CC0CB3-653C-422C-9DFA-0638BFCA460C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5CF986-F6B7-4672-88B9-E1266F551DB5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9E923CA1-FFF7-465B-8A68-E1ED882504F7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9C0678-75C5-46B3-8526-422F8C47F343}"/>
              </a:ext>
            </a:extLst>
          </p:cNvPr>
          <p:cNvSpPr/>
          <p:nvPr/>
        </p:nvSpPr>
        <p:spPr>
          <a:xfrm>
            <a:off x="5342464" y="2895896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6DC549B-C8DA-42D3-9AAE-AEAFA5B41A96}"/>
              </a:ext>
            </a:extLst>
          </p:cNvPr>
          <p:cNvSpPr/>
          <p:nvPr/>
        </p:nvSpPr>
        <p:spPr>
          <a:xfrm>
            <a:off x="5390169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967ED4D-E4D2-4CFC-B85F-FCAF0AC3F180}"/>
              </a:ext>
            </a:extLst>
          </p:cNvPr>
          <p:cNvSpPr/>
          <p:nvPr/>
        </p:nvSpPr>
        <p:spPr>
          <a:xfrm>
            <a:off x="5436603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B83EEED-7C42-4B97-B3E1-4DB51DD8FBC4}"/>
              </a:ext>
            </a:extLst>
          </p:cNvPr>
          <p:cNvSpPr/>
          <p:nvPr/>
        </p:nvSpPr>
        <p:spPr>
          <a:xfrm>
            <a:off x="5811650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3B85735-B642-4477-A93F-E2B60DF6A182}"/>
              </a:ext>
            </a:extLst>
          </p:cNvPr>
          <p:cNvSpPr/>
          <p:nvPr/>
        </p:nvSpPr>
        <p:spPr>
          <a:xfrm>
            <a:off x="6186697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26F048B-33E7-489F-AA6E-04D46C0A0B3F}"/>
              </a:ext>
            </a:extLst>
          </p:cNvPr>
          <p:cNvSpPr/>
          <p:nvPr/>
        </p:nvSpPr>
        <p:spPr>
          <a:xfrm>
            <a:off x="6604177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0CE4AC6-E554-4ADE-8F97-83366E34DB70}"/>
              </a:ext>
            </a:extLst>
          </p:cNvPr>
          <p:cNvSpPr/>
          <p:nvPr/>
        </p:nvSpPr>
        <p:spPr>
          <a:xfrm>
            <a:off x="6650611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AA5A89A-1CFF-4494-A2D4-253A1767DD6D}"/>
              </a:ext>
            </a:extLst>
          </p:cNvPr>
          <p:cNvSpPr/>
          <p:nvPr/>
        </p:nvSpPr>
        <p:spPr>
          <a:xfrm>
            <a:off x="7025658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F309756-CD1E-41B3-9278-3D6E69154879}"/>
              </a:ext>
            </a:extLst>
          </p:cNvPr>
          <p:cNvSpPr/>
          <p:nvPr/>
        </p:nvSpPr>
        <p:spPr>
          <a:xfrm>
            <a:off x="7400705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6F90135-EAB4-4C9A-A0A8-95E4F96BE6D0}"/>
              </a:ext>
            </a:extLst>
          </p:cNvPr>
          <p:cNvSpPr/>
          <p:nvPr/>
        </p:nvSpPr>
        <p:spPr>
          <a:xfrm>
            <a:off x="5342464" y="3444180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A1F3F0B-E5A8-49EA-89BD-31378E8DE9BA}"/>
              </a:ext>
            </a:extLst>
          </p:cNvPr>
          <p:cNvSpPr/>
          <p:nvPr/>
        </p:nvSpPr>
        <p:spPr>
          <a:xfrm>
            <a:off x="5390169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4513BF-3F30-4748-A9C6-50A459C937AD}"/>
              </a:ext>
            </a:extLst>
          </p:cNvPr>
          <p:cNvSpPr/>
          <p:nvPr/>
        </p:nvSpPr>
        <p:spPr>
          <a:xfrm>
            <a:off x="5436603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FDFD17A-E632-431E-867E-60770BAA670F}"/>
              </a:ext>
            </a:extLst>
          </p:cNvPr>
          <p:cNvSpPr/>
          <p:nvPr/>
        </p:nvSpPr>
        <p:spPr>
          <a:xfrm>
            <a:off x="5811650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88F10A2-CECB-4736-AD44-1F3DD7A79158}"/>
              </a:ext>
            </a:extLst>
          </p:cNvPr>
          <p:cNvSpPr/>
          <p:nvPr/>
        </p:nvSpPr>
        <p:spPr>
          <a:xfrm>
            <a:off x="6186697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FD3C398-EE40-4318-BBFE-883F42E620F8}"/>
              </a:ext>
            </a:extLst>
          </p:cNvPr>
          <p:cNvSpPr/>
          <p:nvPr/>
        </p:nvSpPr>
        <p:spPr>
          <a:xfrm>
            <a:off x="6604177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FB4F69A-8772-45C3-A1E9-596698D3145A}"/>
              </a:ext>
            </a:extLst>
          </p:cNvPr>
          <p:cNvSpPr/>
          <p:nvPr/>
        </p:nvSpPr>
        <p:spPr>
          <a:xfrm>
            <a:off x="6650611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6CAB4D-EAE3-490D-93E2-742D068ECAA2}"/>
              </a:ext>
            </a:extLst>
          </p:cNvPr>
          <p:cNvSpPr/>
          <p:nvPr/>
        </p:nvSpPr>
        <p:spPr>
          <a:xfrm>
            <a:off x="7025658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CC7D7A7-D3D9-4794-9DE3-92BF519EE3A7}"/>
              </a:ext>
            </a:extLst>
          </p:cNvPr>
          <p:cNvSpPr/>
          <p:nvPr/>
        </p:nvSpPr>
        <p:spPr>
          <a:xfrm>
            <a:off x="7400705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7216D76-31CF-45CA-AA21-16903DC03590}"/>
              </a:ext>
            </a:extLst>
          </p:cNvPr>
          <p:cNvSpPr/>
          <p:nvPr/>
        </p:nvSpPr>
        <p:spPr>
          <a:xfrm>
            <a:off x="5289507" y="4039792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52CF3A2-7434-4ECD-9142-A85B9A14AC5A}"/>
              </a:ext>
            </a:extLst>
          </p:cNvPr>
          <p:cNvSpPr/>
          <p:nvPr/>
        </p:nvSpPr>
        <p:spPr>
          <a:xfrm>
            <a:off x="5342464" y="408533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DED500E-890A-4720-9DCE-C0D6DE028A5C}"/>
              </a:ext>
            </a:extLst>
          </p:cNvPr>
          <p:cNvSpPr/>
          <p:nvPr/>
        </p:nvSpPr>
        <p:spPr>
          <a:xfrm>
            <a:off x="5390169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811961B-0185-4521-B225-DC415FF5AA9A}"/>
              </a:ext>
            </a:extLst>
          </p:cNvPr>
          <p:cNvSpPr/>
          <p:nvPr/>
        </p:nvSpPr>
        <p:spPr>
          <a:xfrm>
            <a:off x="5436603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1FEEDBC-9293-4366-AD05-7EECE696FC40}"/>
              </a:ext>
            </a:extLst>
          </p:cNvPr>
          <p:cNvSpPr/>
          <p:nvPr/>
        </p:nvSpPr>
        <p:spPr>
          <a:xfrm>
            <a:off x="5811650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14D0973-1B68-45C6-9F5A-845A48A27A5D}"/>
              </a:ext>
            </a:extLst>
          </p:cNvPr>
          <p:cNvSpPr/>
          <p:nvPr/>
        </p:nvSpPr>
        <p:spPr>
          <a:xfrm>
            <a:off x="6186697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A10EAEF-3B56-46DD-A5B2-ED8C6501A88F}"/>
              </a:ext>
            </a:extLst>
          </p:cNvPr>
          <p:cNvSpPr/>
          <p:nvPr/>
        </p:nvSpPr>
        <p:spPr>
          <a:xfrm>
            <a:off x="6604177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C94B1A-F94E-4F96-8809-FE7B1634A939}"/>
              </a:ext>
            </a:extLst>
          </p:cNvPr>
          <p:cNvSpPr/>
          <p:nvPr/>
        </p:nvSpPr>
        <p:spPr>
          <a:xfrm>
            <a:off x="6650611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6EDF632-DE67-4B11-B9F8-205DA3CB3E27}"/>
              </a:ext>
            </a:extLst>
          </p:cNvPr>
          <p:cNvSpPr/>
          <p:nvPr/>
        </p:nvSpPr>
        <p:spPr>
          <a:xfrm>
            <a:off x="7025658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D5E53D5-EB69-4568-B1EC-9A2EF8868543}"/>
              </a:ext>
            </a:extLst>
          </p:cNvPr>
          <p:cNvSpPr/>
          <p:nvPr/>
        </p:nvSpPr>
        <p:spPr>
          <a:xfrm>
            <a:off x="7400705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EA33F6C-B92A-41E5-B7C5-C1EBDB4A5ACC}"/>
              </a:ext>
            </a:extLst>
          </p:cNvPr>
          <p:cNvSpPr/>
          <p:nvPr/>
        </p:nvSpPr>
        <p:spPr>
          <a:xfrm>
            <a:off x="5342464" y="4633617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2F90CA6-446C-4190-90F1-945CE7DA8025}"/>
              </a:ext>
            </a:extLst>
          </p:cNvPr>
          <p:cNvSpPr/>
          <p:nvPr/>
        </p:nvSpPr>
        <p:spPr>
          <a:xfrm>
            <a:off x="5390169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035C4DD-AE76-4523-BB9C-3683B4F72B4D}"/>
              </a:ext>
            </a:extLst>
          </p:cNvPr>
          <p:cNvSpPr/>
          <p:nvPr/>
        </p:nvSpPr>
        <p:spPr>
          <a:xfrm>
            <a:off x="5436603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A46963F-A1AB-421D-ABF2-65D03CB51598}"/>
              </a:ext>
            </a:extLst>
          </p:cNvPr>
          <p:cNvSpPr/>
          <p:nvPr/>
        </p:nvSpPr>
        <p:spPr>
          <a:xfrm>
            <a:off x="5811650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6A9CEF9-25ED-423A-8567-F16F1451420B}"/>
              </a:ext>
            </a:extLst>
          </p:cNvPr>
          <p:cNvSpPr/>
          <p:nvPr/>
        </p:nvSpPr>
        <p:spPr>
          <a:xfrm>
            <a:off x="6186697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ACDCAC5-C761-40C3-9465-703C632D2AFD}"/>
              </a:ext>
            </a:extLst>
          </p:cNvPr>
          <p:cNvSpPr/>
          <p:nvPr/>
        </p:nvSpPr>
        <p:spPr>
          <a:xfrm>
            <a:off x="6604177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9BE334-0C0C-4284-8A67-E0A5A90C0092}"/>
              </a:ext>
            </a:extLst>
          </p:cNvPr>
          <p:cNvSpPr/>
          <p:nvPr/>
        </p:nvSpPr>
        <p:spPr>
          <a:xfrm>
            <a:off x="6650611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B51A858-47DD-4581-95CB-C707A6489E07}"/>
              </a:ext>
            </a:extLst>
          </p:cNvPr>
          <p:cNvSpPr/>
          <p:nvPr/>
        </p:nvSpPr>
        <p:spPr>
          <a:xfrm>
            <a:off x="7025658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ACE80BC-4F6B-486F-8D01-06692AC71FCB}"/>
              </a:ext>
            </a:extLst>
          </p:cNvPr>
          <p:cNvSpPr/>
          <p:nvPr/>
        </p:nvSpPr>
        <p:spPr>
          <a:xfrm>
            <a:off x="7400705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586413" y="331569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4476023" y="18946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5445" y="2096526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088043" y="435400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9821" y="209647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48396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162872" y="297542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270662" y="4327080"/>
            <a:ext cx="5830101" cy="69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11674" y="2788262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82064" y="2829968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00512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862177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9B846-A55E-4325-8A00-D80B093B881C}"/>
              </a:ext>
            </a:extLst>
          </p:cNvPr>
          <p:cNvSpPr/>
          <p:nvPr/>
        </p:nvSpPr>
        <p:spPr>
          <a:xfrm>
            <a:off x="4241025" y="4780881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B8EE5-6B22-4BA9-9590-415DB949D616}"/>
              </a:ext>
            </a:extLst>
          </p:cNvPr>
          <p:cNvSpPr/>
          <p:nvPr/>
        </p:nvSpPr>
        <p:spPr>
          <a:xfrm>
            <a:off x="6056961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1BE23-341F-4F50-BECC-1A7A85B9572C}"/>
              </a:ext>
            </a:extLst>
          </p:cNvPr>
          <p:cNvSpPr/>
          <p:nvPr/>
        </p:nvSpPr>
        <p:spPr>
          <a:xfrm>
            <a:off x="6518626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F0B6D364-AF16-4272-AA28-2FD9AA1B174F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 flipV="1">
            <a:off x="6980291" y="2114495"/>
            <a:ext cx="42022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636741" y="2114495"/>
            <a:ext cx="420220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702690" y="4780879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82029" y="3557221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678" y="257298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46" y="1215628"/>
            <a:ext cx="241458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39652" y="171128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673603" y="466259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1030335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4" y="293801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55990" y="43335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50510" y="31093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28304" y="2878135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42988" y="519693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32505" y="310223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071263" y="3158080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45754" y="381857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84512" y="403474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34753" y="621134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43285" y="624342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793036" y="1428751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99791" y="3036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497169" y="1982749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231120" y="493405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558105" y="3384560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276519" y="5558649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8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985659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3" y="299516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652429" y="439067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946949" y="3166526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24743" y="2935286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839427" y="525408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428944" y="315938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167702" y="3215231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142193" y="387572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880951" y="409189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6393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331192" y="626849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039724" y="630057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889475" y="1485902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296230" y="30937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593608" y="2039900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327559" y="49912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654544" y="3441711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388602" y="5618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443972" y="5858349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39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32488" y="9849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029103" y="2780763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06897" y="254952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921581" y="486831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249856" y="282946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224347" y="348995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963105" y="370612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138220" y="5951394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675762" y="165413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2551680" y="46285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736698" y="3055948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470756" y="523282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526126" y="5472586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708349" y="593715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7F059B-15AC-44EA-BB65-69E1354358F0}"/>
              </a:ext>
            </a:extLst>
          </p:cNvPr>
          <p:cNvCxnSpPr>
            <a:cxnSpLocks/>
          </p:cNvCxnSpPr>
          <p:nvPr/>
        </p:nvCxnSpPr>
        <p:spPr>
          <a:xfrm>
            <a:off x="1392944" y="3347928"/>
            <a:ext cx="2246838" cy="2880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01866CE-320B-4D58-AC8E-95427F9DE5C5}"/>
              </a:ext>
            </a:extLst>
          </p:cNvPr>
          <p:cNvSpPr/>
          <p:nvPr/>
        </p:nvSpPr>
        <p:spPr>
          <a:xfrm>
            <a:off x="5352876" y="274677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73370" y="551060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forpass(self,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4" y="4278299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813053" y="100835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25315" y="2155431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065215" y="2085875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80847" y="1470052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4F2E64-A4F7-4EA2-AA66-AF770EFD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59" y="79134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2693602" y="1677541"/>
            <a:ext cx="6547864" cy="247264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FD5772-4FED-4867-B56A-0831E3B4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6" y="191053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64855" y="1784944"/>
                <a:ext cx="4079258" cy="598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p(1+</a:t>
                </a:r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</a:t>
                </a:r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  <a:r>
                  <a:rPr lang="en-US" altLang="ko-KR" sz="24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5" y="1784944"/>
                <a:ext cx="4079258" cy="5984652"/>
              </a:xfrm>
              <a:prstGeom prst="rect">
                <a:avLst/>
              </a:prstGeom>
              <a:blipFill>
                <a:blip r:embed="rId4"/>
                <a:stretch>
                  <a:fillRect l="-2392" t="-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81" y="2686427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452" y="269315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64340" y="2713642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63898" y="2858414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8384" y="2805201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509143" y="2949973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9868" y="3580499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5465086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1→0.4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→0.6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5465086" cy="4031873"/>
              </a:xfrm>
              <a:prstGeom prst="rect">
                <a:avLst/>
              </a:prstGeom>
              <a:blipFill>
                <a:blip r:embed="rId6"/>
                <a:stretch>
                  <a:fillRect l="-2902" t="-1967" r="-1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F2809-2BA2-4840-9781-AB58DBC569BF}"/>
              </a:ext>
            </a:extLst>
          </p:cNvPr>
          <p:cNvSpPr txBox="1"/>
          <p:nvPr/>
        </p:nvSpPr>
        <p:spPr>
          <a:xfrm>
            <a:off x="6202964" y="495213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BCE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59BC-17B2-4F09-891F-1D3921F653B5}"/>
                  </a:ext>
                </a:extLst>
              </p:cNvPr>
              <p:cNvSpPr txBox="1"/>
              <p:nvPr/>
            </p:nvSpPr>
            <p:spPr>
              <a:xfrm>
                <a:off x="403215" y="3058750"/>
                <a:ext cx="1981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59BC-17B2-4F09-891F-1D3921F6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5" y="3058750"/>
                <a:ext cx="1981761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6971D5-B821-4853-B1D8-C85D910CB2E6}"/>
                  </a:ext>
                </a:extLst>
              </p:cNvPr>
              <p:cNvSpPr txBox="1"/>
              <p:nvPr/>
            </p:nvSpPr>
            <p:spPr>
              <a:xfrm>
                <a:off x="403215" y="3447290"/>
                <a:ext cx="156138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6971D5-B821-4853-B1D8-C85D910CB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5" y="3447290"/>
                <a:ext cx="1561389" cy="7000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255" r="-531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635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94952</TotalTime>
  <Words>28097</Words>
  <Application>Microsoft Office PowerPoint</Application>
  <PresentationFormat>사용자 지정</PresentationFormat>
  <Paragraphs>7204</Paragraphs>
  <Slides>314</Slides>
  <Notes>298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314</vt:i4>
      </vt:variant>
    </vt:vector>
  </HeadingPairs>
  <TitlesOfParts>
    <vt:vector size="330" baseType="lpstr">
      <vt:lpstr>Calvin</vt:lpstr>
      <vt:lpstr>고도 B</vt:lpstr>
      <vt:lpstr>Wingdings</vt:lpstr>
      <vt:lpstr>굴림</vt:lpstr>
      <vt:lpstr>Arial</vt:lpstr>
      <vt:lpstr>Microsoft Sans Serif</vt:lpstr>
      <vt:lpstr>Candara</vt:lpstr>
      <vt:lpstr>고도 M</vt:lpstr>
      <vt:lpstr>나눔스퀘어 ExtraBold</vt:lpstr>
      <vt:lpstr>맑은 고딕</vt:lpstr>
      <vt:lpstr>Cambria Math</vt:lpstr>
      <vt:lpstr>맑은 고딕</vt:lpstr>
      <vt:lpstr>Consolas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3978</cp:revision>
  <dcterms:created xsi:type="dcterms:W3CDTF">2008-02-04T08:04:25Z</dcterms:created>
  <dcterms:modified xsi:type="dcterms:W3CDTF">2022-02-15T13:33:20Z</dcterms:modified>
</cp:coreProperties>
</file>